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
<Relationships xmlns="http://schemas.openxmlformats.org/package/2006/relationships">
    <Relationship Target="docProps/core.xml" Type="http://schemas.openxmlformats.org/package/2006/relationships/metadata/core-properties" Id="rId3"/>
    <Relationship Target="docProps/thumbnail.jpeg" Type="http://schemas.openxmlformats.org/package/2006/relationships/metadata/thumbnail" Id="rId2"/>
    <Relationship Target="ppt/presentation.xml" Type="http://schemas.openxmlformats.org/officeDocument/2006/relationships/officeDocument" Id="rId1"/>
    <Relationship Target="docProps/custom.xml" Type="http://schemas.openxmlformats.org/officeDocument/2006/relationships/custom-properties" Id="rId5"/>
    <Relationship Target="docProps/app.xml" Type="http://schemas.openxmlformats.org/officeDocument/2006/relationships/extended-properties" Id="rId4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784" r:id="rId1"/>
    <p:sldMasterId id="2147483785" r:id="rId2"/>
    <p:sldMasterId id="2147483786" r:id="rId3"/>
  </p:sldMasterIdLst>
  <p:notesMasterIdLst>
    <p:notesMasterId r:id="rId27"/>
  </p:notesMasterIdLst>
  <p:handoutMasterIdLst>
    <p:handoutMasterId r:id="rId28"/>
  </p:handoutMasterIdLst>
  <p:sldIdLst>
    <p:sldId id="371" r:id="rId4"/>
    <p:sldId id="372" r:id="rId5"/>
    <p:sldId id="363" r:id="rId6"/>
    <p:sldId id="374" r:id="rId7"/>
    <p:sldId id="375" r:id="rId8"/>
    <p:sldId id="364" r:id="rId9"/>
    <p:sldId id="370" r:id="rId10"/>
    <p:sldId id="349" r:id="rId11"/>
    <p:sldId id="373" r:id="rId12"/>
    <p:sldId id="367" r:id="rId13"/>
    <p:sldId id="376" r:id="rId14"/>
    <p:sldId id="350" r:id="rId15"/>
    <p:sldId id="377" r:id="rId16"/>
    <p:sldId id="365" r:id="rId17"/>
    <p:sldId id="378" r:id="rId18"/>
    <p:sldId id="334" r:id="rId19"/>
    <p:sldId id="366" r:id="rId20"/>
    <p:sldId id="379" r:id="rId21"/>
    <p:sldId id="368" r:id="rId22"/>
    <p:sldId id="380" r:id="rId23"/>
    <p:sldId id="369" r:id="rId24"/>
    <p:sldId id="362" r:id="rId25"/>
    <p:sldId id="286" r:id="rId26"/>
  </p:sldIdLst>
  <p:sldSz cx="9145588" cy="5145088"/>
  <p:notesSz cx="6858000" cy="9144000"/>
  <p:embeddedFontLst>
    <p:embeddedFont>
      <p:font typeface="黑体" panose="02010609060101010101" pitchFamily="49" charset="-122"/>
      <p:regular r:id="rId29"/>
    </p:embeddedFont>
    <p:embeddedFont>
      <p:font typeface="华文中宋" panose="02010600040101010101" pitchFamily="2" charset="-122"/>
      <p:regular r:id="rId30"/>
    </p:embeddedFont>
    <p:embeddedFont>
      <p:font typeface="楷体" panose="02010609060101010101" pitchFamily="49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6322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2580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0890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45161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814830" algn="l" defTabSz="72580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177415" algn="l" defTabSz="72580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540635" algn="l" defTabSz="72580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903220" algn="l" defTabSz="72580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1677" userDrawn="1">
          <p15:clr>
            <a:srgbClr val="A4A3A4"/>
          </p15:clr>
        </p15:guide>
        <p15:guide id="1" pos="28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677">
          <p15:clr>
            <a:srgbClr val="A4A3A4"/>
          </p15:clr>
        </p15:guide>
        <p15:guide id="2" pos="288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3300"/>
    <a:srgbClr val="66CCFF"/>
    <a:srgbClr val="808080"/>
    <a:srgbClr val="FCFCFC"/>
    <a:srgbClr val="E8E8E8"/>
    <a:srgbClr val="FFD8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5" autoAdjust="0"/>
    <p:restoredTop sz="94660" autoAdjust="0"/>
  </p:normalViewPr>
  <p:slideViewPr>
    <p:cSldViewPr snapToObjects="1">
      <p:cViewPr varScale="1">
        <p:scale>
          <a:sx n="139" d="100"/>
          <a:sy n="139" d="100"/>
        </p:scale>
        <p:origin x="126" y="360"/>
      </p:cViewPr>
      <p:guideLst>
        <p:guide orient="horz" pos="1677"/>
        <p:guide pos="2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>
      <p:cViewPr varScale="1">
        <p:scale>
          <a:sx n="59" d="100"/>
          <a:sy n="59" d="100"/>
        </p:scale>
        <p:origin x="-2508" y="-78"/>
      </p:cViewPr>
      <p:guideLst>
        <p:guide orient="horz" pos="1677"/>
        <p:guide pos="2883"/>
      </p:guideLst>
    </p:cSldViewPr>
  </p:notesViewPr>
  <p:gridSpacing cx="76200" cy="76200"/>
</p:viewPr>
</file>

<file path=ppt/_rels/presentation.xml.rels><?xml version="1.0" encoding="UTF-8" standalone="yes"?>
<Relationships xmlns="http://schemas.openxmlformats.org/package/2006/relationships">
    <Relationship Target="slides/slide5.xml" Type="http://schemas.openxmlformats.org/officeDocument/2006/relationships/slide" Id="rId8"/>
    <Relationship Target="slides/slide10.xml" Type="http://schemas.openxmlformats.org/officeDocument/2006/relationships/slide" Id="rId13"/>
    <Relationship Target="slides/slide15.xml" Type="http://schemas.openxmlformats.org/officeDocument/2006/relationships/slide" Id="rId18"/>
    <Relationship Target="slides/slide23.xml" Type="http://schemas.openxmlformats.org/officeDocument/2006/relationships/slide" Id="rId26"/>
    <Relationship Target="viewProps.xml" Type="http://schemas.openxmlformats.org/officeDocument/2006/relationships/viewProps" Id="rId39"/>
    <Relationship Target="slideMasters/slideMaster3.xml" Type="http://schemas.openxmlformats.org/officeDocument/2006/relationships/slideMaster" Id="rId3"/>
    <Relationship Target="slides/slide18.xml" Type="http://schemas.openxmlformats.org/officeDocument/2006/relationships/slide" Id="rId21"/>
    <Relationship Target="fonts/font6.fntdata" Type="http://schemas.openxmlformats.org/officeDocument/2006/relationships/font" Id="rId34"/>
    <Relationship Target="slides/slide4.xml" Type="http://schemas.openxmlformats.org/officeDocument/2006/relationships/slide" Id="rId7"/>
    <Relationship Target="slides/slide9.xml" Type="http://schemas.openxmlformats.org/officeDocument/2006/relationships/slide" Id="rId12"/>
    <Relationship Target="slides/slide14.xml" Type="http://schemas.openxmlformats.org/officeDocument/2006/relationships/slide" Id="rId17"/>
    <Relationship Target="slides/slide22.xml" Type="http://schemas.openxmlformats.org/officeDocument/2006/relationships/slide" Id="rId25"/>
    <Relationship Target="fonts/font5.fntdata" Type="http://schemas.openxmlformats.org/officeDocument/2006/relationships/font" Id="rId33"/>
    <Relationship Target="presProps.xml" Type="http://schemas.openxmlformats.org/officeDocument/2006/relationships/presProps" Id="rId38"/>
    <Relationship Target="slideMasters/slideMaster2.xml" Type="http://schemas.openxmlformats.org/officeDocument/2006/relationships/slideMaster" Id="rId2"/>
    <Relationship Target="slides/slide13.xml" Type="http://schemas.openxmlformats.org/officeDocument/2006/relationships/slide" Id="rId16"/>
    <Relationship Target="slides/slide17.xml" Type="http://schemas.openxmlformats.org/officeDocument/2006/relationships/slide" Id="rId20"/>
    <Relationship Target="fonts/font1.fntdata" Type="http://schemas.openxmlformats.org/officeDocument/2006/relationships/font" Id="rId29"/>
    <Relationship Target="tableStyles.xml" Type="http://schemas.openxmlformats.org/officeDocument/2006/relationships/tableStyles" Id="rId41"/>
    <Relationship Target="slideMasters/slideMaster1.xml" Type="http://schemas.openxmlformats.org/officeDocument/2006/relationships/slideMaster" Id="rId1"/>
    <Relationship Target="slides/slide3.xml" Type="http://schemas.openxmlformats.org/officeDocument/2006/relationships/slide" Id="rId6"/>
    <Relationship Target="slides/slide8.xml" Type="http://schemas.openxmlformats.org/officeDocument/2006/relationships/slide" Id="rId11"/>
    <Relationship Target="slides/slide21.xml" Type="http://schemas.openxmlformats.org/officeDocument/2006/relationships/slide" Id="rId24"/>
    <Relationship Target="fonts/font4.fntdata" Type="http://schemas.openxmlformats.org/officeDocument/2006/relationships/font" Id="rId32"/>
    <Relationship Target="fonts/font9.fntdata" Type="http://schemas.openxmlformats.org/officeDocument/2006/relationships/font" Id="rId37"/>
    <Relationship Target="theme/theme1.xml" Type="http://schemas.openxmlformats.org/officeDocument/2006/relationships/theme" Id="rId40"/>
    <Relationship Target="slides/slide2.xml" Type="http://schemas.openxmlformats.org/officeDocument/2006/relationships/slide" Id="rId5"/>
    <Relationship Target="slides/slide12.xml" Type="http://schemas.openxmlformats.org/officeDocument/2006/relationships/slide" Id="rId15"/>
    <Relationship Target="slides/slide20.xml" Type="http://schemas.openxmlformats.org/officeDocument/2006/relationships/slide" Id="rId23"/>
    <Relationship Target="handoutMasters/handoutMaster1.xml" Type="http://schemas.openxmlformats.org/officeDocument/2006/relationships/handoutMaster" Id="rId28"/>
    <Relationship Target="fonts/font8.fntdata" Type="http://schemas.openxmlformats.org/officeDocument/2006/relationships/font" Id="rId36"/>
    <Relationship Target="slides/slide7.xml" Type="http://schemas.openxmlformats.org/officeDocument/2006/relationships/slide" Id="rId10"/>
    <Relationship Target="slides/slide16.xml" Type="http://schemas.openxmlformats.org/officeDocument/2006/relationships/slide" Id="rId19"/>
    <Relationship Target="fonts/font3.fntdata" Type="http://schemas.openxmlformats.org/officeDocument/2006/relationships/font" Id="rId31"/>
    <Relationship Target="slides/slide1.xml" Type="http://schemas.openxmlformats.org/officeDocument/2006/relationships/slide" Id="rId4"/>
    <Relationship Target="slides/slide6.xml" Type="http://schemas.openxmlformats.org/officeDocument/2006/relationships/slide" Id="rId9"/>
    <Relationship Target="slides/slide11.xml" Type="http://schemas.openxmlformats.org/officeDocument/2006/relationships/slide" Id="rId14"/>
    <Relationship Target="slides/slide19.xml" Type="http://schemas.openxmlformats.org/officeDocument/2006/relationships/slide" Id="rId22"/>
    <Relationship Target="notesMasters/notesMaster1.xml" Type="http://schemas.openxmlformats.org/officeDocument/2006/relationships/notesMaster" Id="rId27"/>
    <Relationship Target="fonts/font2.fntdata" Type="http://schemas.openxmlformats.org/officeDocument/2006/relationships/font" Id="rId30"/>
    <Relationship Target="fonts/font7.fntdata" Type="http://schemas.openxmlformats.org/officeDocument/2006/relationships/font" Id="rId35"/>
</Relationships>

</file>

<file path=ppt/handoutMasters/_rels/handoutMaster1.xml.rels><?xml version="1.0" encoding="UTF-8" standalone="yes"?>
<Relationships xmlns="http://schemas.openxmlformats.org/package/2006/relationships">
    <Relationship Target="../theme/theme5.xml" Type="http://schemas.openxmlformats.org/officeDocument/2006/relationships/theme" Id="rId1"/>
</Relationships>
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8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8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8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80604020202020204" pitchFamily="34" charset="0"/>
                <a:ea typeface="+mn-ea"/>
              </a:defRPr>
            </a:lvl1pPr>
          </a:lstStyle>
          <a:p>
            <a:pPr>
              <a:defRPr/>
            </a:pPr>
            <a:fld id="{5A244227-B5CC-4A80-848D-8EBBFEE8DBE5}" type="slidenum">
              <a:rPr lang="en-US" altLang="zh-CN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704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
<Relationships xmlns="http://schemas.openxmlformats.org/package/2006/relationships">
    <Relationship Target="../theme/theme4.xml" Type="http://schemas.openxmlformats.org/officeDocument/2006/relationships/theme" Id="rId1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8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8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8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80604020202020204" pitchFamily="34" charset="0"/>
                <a:ea typeface="+mn-ea"/>
              </a:defRPr>
            </a:lvl1pPr>
          </a:lstStyle>
          <a:p>
            <a:pPr>
              <a:defRPr/>
            </a:pPr>
            <a:fld id="{B45DEA40-A4C9-4029-A4A8-423A4DA6D563}" type="slidenum">
              <a:rPr lang="en-US" altLang="zh-CN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70103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anose="02080604020202020204" pitchFamily="34" charset="0"/>
        <a:ea typeface="宋体" panose="02010600030101010101" pitchFamily="2" charset="-122"/>
        <a:cs typeface="+mn-cs"/>
      </a:defRPr>
    </a:lvl1pPr>
    <a:lvl2pPr marL="36322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anose="02080604020202020204" pitchFamily="34" charset="0"/>
        <a:ea typeface="宋体" panose="02010600030101010101" pitchFamily="2" charset="-122"/>
        <a:cs typeface="+mn-cs"/>
      </a:defRPr>
    </a:lvl2pPr>
    <a:lvl3pPr marL="725805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anose="02080604020202020204" pitchFamily="34" charset="0"/>
        <a:ea typeface="宋体" panose="02010600030101010101" pitchFamily="2" charset="-122"/>
        <a:cs typeface="+mn-cs"/>
      </a:defRPr>
    </a:lvl3pPr>
    <a:lvl4pPr marL="1089025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anose="02080604020202020204" pitchFamily="34" charset="0"/>
        <a:ea typeface="宋体" panose="02010600030101010101" pitchFamily="2" charset="-122"/>
        <a:cs typeface="+mn-cs"/>
      </a:defRPr>
    </a:lvl4pPr>
    <a:lvl5pPr marL="145161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anose="02080604020202020204" pitchFamily="34" charset="0"/>
        <a:ea typeface="宋体" panose="02010600030101010101" pitchFamily="2" charset="-122"/>
        <a:cs typeface="+mn-cs"/>
      </a:defRPr>
    </a:lvl5pPr>
    <a:lvl6pPr marL="1814830" algn="l" defTabSz="72580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7415" algn="l" defTabSz="72580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0635" algn="l" defTabSz="72580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3220" algn="l" defTabSz="72580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
    <Relationship Target="../slides/slide3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0.xml.rels><?xml version="1.0" encoding="UTF-8" standalone="yes"?>
<Relationships xmlns="http://schemas.openxmlformats.org/package/2006/relationships">
    <Relationship Target="../slides/slide12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1.xml.rels><?xml version="1.0" encoding="UTF-8" standalone="yes"?>
<Relationships xmlns="http://schemas.openxmlformats.org/package/2006/relationships">
    <Relationship Target="../slides/slide13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2.xml.rels><?xml version="1.0" encoding="UTF-8" standalone="yes"?>
<Relationships xmlns="http://schemas.openxmlformats.org/package/2006/relationships">
    <Relationship Target="../slides/slide14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3.xml.rels><?xml version="1.0" encoding="UTF-8" standalone="yes"?>
<Relationships xmlns="http://schemas.openxmlformats.org/package/2006/relationships">
    <Relationship Target="../slides/slide15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4.xml.rels><?xml version="1.0" encoding="UTF-8" standalone="yes"?>
<Relationships xmlns="http://schemas.openxmlformats.org/package/2006/relationships">
    <Relationship Target="../slides/slide16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5.xml.rels><?xml version="1.0" encoding="UTF-8" standalone="yes"?>
<Relationships xmlns="http://schemas.openxmlformats.org/package/2006/relationships">
    <Relationship Target="../slides/slide17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6.xml.rels><?xml version="1.0" encoding="UTF-8" standalone="yes"?>
<Relationships xmlns="http://schemas.openxmlformats.org/package/2006/relationships">
    <Relationship Target="../slides/slide18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7.xml.rels><?xml version="1.0" encoding="UTF-8" standalone="yes"?>
<Relationships xmlns="http://schemas.openxmlformats.org/package/2006/relationships">
    <Relationship Target="../slides/slide19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8.xml.rels><?xml version="1.0" encoding="UTF-8" standalone="yes"?>
<Relationships xmlns="http://schemas.openxmlformats.org/package/2006/relationships">
    <Relationship Target="../slides/slide20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19.xml.rels><?xml version="1.0" encoding="UTF-8" standalone="yes"?>
<Relationships xmlns="http://schemas.openxmlformats.org/package/2006/relationships">
    <Relationship Target="../slides/slide21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2.xml.rels><?xml version="1.0" encoding="UTF-8" standalone="yes"?>
<Relationships xmlns="http://schemas.openxmlformats.org/package/2006/relationships">
    <Relationship Target="../slides/slide4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20.xml.rels><?xml version="1.0" encoding="UTF-8" standalone="yes"?>
<Relationships xmlns="http://schemas.openxmlformats.org/package/2006/relationships">
    <Relationship Target="../slides/slide22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21.xml.rels><?xml version="1.0" encoding="UTF-8" standalone="yes"?>
<Relationships xmlns="http://schemas.openxmlformats.org/package/2006/relationships">
    <Relationship Target="../slides/slide23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3.xml.rels><?xml version="1.0" encoding="UTF-8" standalone="yes"?>
<Relationships xmlns="http://schemas.openxmlformats.org/package/2006/relationships">
    <Relationship Target="../slides/slide5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4.xml.rels><?xml version="1.0" encoding="UTF-8" standalone="yes"?>
<Relationships xmlns="http://schemas.openxmlformats.org/package/2006/relationships">
    <Relationship Target="../slides/slide6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5.xml.rels><?xml version="1.0" encoding="UTF-8" standalone="yes"?>
<Relationships xmlns="http://schemas.openxmlformats.org/package/2006/relationships">
    <Relationship Target="../slides/slide7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6.xml.rels><?xml version="1.0" encoding="UTF-8" standalone="yes"?>
<Relationships xmlns="http://schemas.openxmlformats.org/package/2006/relationships">
    <Relationship Target="../slides/slide8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7.xml.rels><?xml version="1.0" encoding="UTF-8" standalone="yes"?>
<Relationships xmlns="http://schemas.openxmlformats.org/package/2006/relationships">
    <Relationship Target="../slides/slide9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8.xml.rels><?xml version="1.0" encoding="UTF-8" standalone="yes"?>
<Relationships xmlns="http://schemas.openxmlformats.org/package/2006/relationships">
    <Relationship Target="../slides/slide10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_rels/notesSlide9.xml.rels><?xml version="1.0" encoding="UTF-8" standalone="yes"?>
<Relationships xmlns="http://schemas.openxmlformats.org/package/2006/relationships">
    <Relationship Target="../slides/slide11.xml" Type="http://schemas.openxmlformats.org/officeDocument/2006/relationships/slide" Id="rId2"/>
    <Relationship Target="../notesMasters/notesMaster1.xml" Type="http://schemas.openxmlformats.org/officeDocument/2006/relationships/notesMaster" Id="rId1"/>
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联机图片占位符 1413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41315" name="文本占位符 141314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06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7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366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联机图片占位符 1546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54627" name="文本占位符 154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515831"/>
      </p:ext>
    </p:extLst>
  </p:cSld>
  <p:clrMapOvr>
    <a:masterClrMapping/>
  </p:clrMapOvr>
</p:notes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54626" name="联机图片占位符 154625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54627" name="文本占位符 1546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225614213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848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联机图片占位符 1546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54627" name="文本占位符 154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257313"/>
      </p:ext>
    </p:extLst>
  </p:cSld>
  <p:clrMapOvr>
    <a:masterClrMapping/>
  </p:clrMapOvr>
</p:notes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54626" name="联机图片占位符 154625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54627" name="文本占位符 1546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276958795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联机图片占位符 1546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54627" name="文本占位符 154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3316"/>
      </p:ext>
    </p:extLst>
  </p:cSld>
  <p:clrMapOvr>
    <a:masterClrMapping/>
  </p:clrMapOvr>
</p:notes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54626" name="联机图片占位符 154625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54627" name="文本占位符 1546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139318114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54626" name="联机图片占位符 154625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54627" name="文本占位符 1546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4261149825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41314" name="联机图片占位符 141313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41315" name="文本占位符 141314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118793069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39266" name="联机图片占位符 139265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9267" name="文本占位符 13926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1802890155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89686"/>
      </p:ext>
    </p:extLst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41314" name="联机图片占位符 141313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41315" name="文本占位符 141314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149499043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联机图片占位符 1505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50531" name="文本占位符 150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267588"/>
      </p:ext>
    </p:extLst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56674" name="联机图片占位符 156673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56675" name="文本占位符 1566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110553611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0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联机图片占位符 1566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7588" cy="3430588"/>
          </a:xfrm>
          <a:prstGeom prst="rect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56675" name="文本占位符 156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472257"/>
      </p:ext>
    </p:extLst>
  </p:cSld>
  <p:clrMapOvr>
    <a:masterClrMapping/>
  </p:clrMapOvr>
</p:notes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54626" name="联机图片占位符 154625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54627" name="文本占位符 1546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2787813366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54626" name="联机图片占位符 154625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54627" name="文本占位符 1546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  <p:extLst>
          <p:ext uri="{BB962C8B-B14F-4D97-AF65-F5344CB8AC3E}">
            <p14:creationId val="233785025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_rels/slideLayout10.xml.rels><?xml version="1.0" encoding="UTF-8" standalone="yes"?>
<Relationships xmlns="http://schemas.openxmlformats.org/package/2006/relationships">
    <Relationship Target="../slideMasters/slideMaster2.xml" Type="http://schemas.openxmlformats.org/officeDocument/2006/relationships/slideMaster" Id="rId1"/>
</Relationships>

</file>

<file path=ppt/slideLayouts/_rels/slideLayout11.xml.rels><?xml version="1.0" encoding="UTF-8" standalone="yes"?>
<Relationships xmlns="http://schemas.openxmlformats.org/package/2006/relationships">
    <Relationship Target="../slideMasters/slideMaster2.xml" Type="http://schemas.openxmlformats.org/officeDocument/2006/relationships/slideMaster" Id="rId1"/>
</Relationships>

</file>

<file path=ppt/slideLayouts/_rels/slideLayout12.xml.rels><?xml version="1.0" encoding="UTF-8" standalone="yes"?>
<Relationships xmlns="http://schemas.openxmlformats.org/package/2006/relationships">
    <Relationship Target="../slideMasters/slideMaster2.xml" Type="http://schemas.openxmlformats.org/officeDocument/2006/relationships/slideMaster" Id="rId1"/>
</Relationships>

</file>

<file path=ppt/slideLayouts/_rels/slideLayout13.xml.rels><?xml version="1.0" encoding="UTF-8" standalone="yes"?>
<Relationships xmlns="http://schemas.openxmlformats.org/package/2006/relationships">
    <Relationship Target="../slideMasters/slideMaster3.xml" Type="http://schemas.openxmlformats.org/officeDocument/2006/relationships/slideMaster" Id="rId1"/>
</Relationships>

</file>

<file path=ppt/slideLayouts/_rels/slideLayout14.xml.rels><?xml version="1.0" encoding="UTF-8" standalone="yes"?>
<Relationships xmlns="http://schemas.openxmlformats.org/package/2006/relationships">
    <Relationship Target="../slideMasters/slideMaster3.xml" Type="http://schemas.openxmlformats.org/officeDocument/2006/relationships/slideMaster" Id="rId1"/>
</Relationships>

</file>

<file path=ppt/slideLayouts/_rels/slideLayout15.xml.rels><?xml version="1.0" encoding="UTF-8" standalone="yes"?>
<Relationships xmlns="http://schemas.openxmlformats.org/package/2006/relationships">
    <Relationship Target="../slideMasters/slideMaster3.xml" Type="http://schemas.openxmlformats.org/officeDocument/2006/relationships/slideMaster" Id="rId1"/>
</Relationships>

</file>

<file path=ppt/slideLayouts/_rels/slideLayout16.xml.rels><?xml version="1.0" encoding="UTF-8" standalone="yes"?>
<Relationships xmlns="http://schemas.openxmlformats.org/package/2006/relationships">
    <Relationship Target="../slideMasters/slideMaster3.xml" Type="http://schemas.openxmlformats.org/officeDocument/2006/relationships/slideMaster" Id="rId1"/>
</Relationships>

</file>

<file path=ppt/slideLayouts/_rels/slideLayout17.xml.rels><?xml version="1.0" encoding="UTF-8" standalone="yes"?>
<Relationships xmlns="http://schemas.openxmlformats.org/package/2006/relationships">
    <Relationship Target="../slideMasters/slideMaster3.xml" Type="http://schemas.openxmlformats.org/officeDocument/2006/relationships/slideMaster" Id="rId1"/>
</Relationships>

</file>

<file path=ppt/slideLayouts/_rels/slideLayout18.xml.rels><?xml version="1.0" encoding="UTF-8" standalone="yes"?>
<Relationships xmlns="http://schemas.openxmlformats.org/package/2006/relationships">
    <Relationship Target="../slideMasters/slideMaster3.xml" Type="http://schemas.openxmlformats.org/officeDocument/2006/relationships/slideMaster" Id="rId1"/>
</Relationships>

</file>

<file path=ppt/slideLayouts/_rels/slideLayout2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_rels/slideLayout3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_rels/slideLayout4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_rels/slideLayout5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_rels/slideLayout6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_rels/slideLayout7.xml.rels><?xml version="1.0" encoding="UTF-8" standalone="yes"?>
<Relationships xmlns="http://schemas.openxmlformats.org/package/2006/relationships">
    <Relationship Target="../slideMasters/slideMaster2.xml" Type="http://schemas.openxmlformats.org/officeDocument/2006/relationships/slideMaster" Id="rId1"/>
</Relationships>

</file>

<file path=ppt/slideLayouts/_rels/slideLayout8.xml.rels><?xml version="1.0" encoding="UTF-8" standalone="yes"?>
<Relationships xmlns="http://schemas.openxmlformats.org/package/2006/relationships">
    <Relationship Target="../slideMasters/slideMaster2.xml" Type="http://schemas.openxmlformats.org/officeDocument/2006/relationships/slideMaster" Id="rId1"/>
</Relationships>

</file>

<file path=ppt/slideLayouts/_rels/slideLayout9.xml.rels><?xml version="1.0" encoding="UTF-8" standalone="yes"?>
<Relationships xmlns="http://schemas.openxmlformats.org/package/2006/relationships">
    <Relationship Target="../slideMasters/slideMaster2.xml" Type="http://schemas.openxmlformats.org/officeDocument/2006/relationships/slideMaster" Id="rId1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
<Relationships xmlns="http://schemas.openxmlformats.org/package/2006/relationships">
    <Relationship Target="../media/image1.jpeg" Type="http://schemas.openxmlformats.org/officeDocument/2006/relationships/image" Id="rId8"/>
    <Relationship Target="../slideLayouts/slideLayout3.xml" Type="http://schemas.openxmlformats.org/officeDocument/2006/relationships/slideLayout" Id="rId3"/>
    <Relationship Target="../theme/theme1.xml" Type="http://schemas.openxmlformats.org/officeDocument/2006/relationships/theme" Id="rId7"/>
    <Relationship Target="../slideLayouts/slideLayout2.xml" Type="http://schemas.openxmlformats.org/officeDocument/2006/relationships/slideLayout" Id="rId2"/>
    <Relationship Target="../slideLayouts/slideLayout1.xml" Type="http://schemas.openxmlformats.org/officeDocument/2006/relationships/slideLayout" Id="rId1"/>
    <Relationship Target="../slideLayouts/slideLayout6.xml" Type="http://schemas.openxmlformats.org/officeDocument/2006/relationships/slideLayout" Id="rId6"/>
    <Relationship Target="../slideLayouts/slideLayout5.xml" Type="http://schemas.openxmlformats.org/officeDocument/2006/relationships/slideLayout" Id="rId5"/>
    <Relationship Target="../slideLayouts/slideLayout4.xml" Type="http://schemas.openxmlformats.org/officeDocument/2006/relationships/slideLayout" Id="rId4"/>
</Relationships>

</file>

<file path=ppt/slideMasters/_rels/slideMaster2.xml.rels><?xml version="1.0" encoding="UTF-8" standalone="yes"?>
<Relationships xmlns="http://schemas.openxmlformats.org/package/2006/relationships">
    <Relationship Target="../media/image1.jpeg" Type="http://schemas.openxmlformats.org/officeDocument/2006/relationships/image" Id="rId8"/>
    <Relationship Target="../slideLayouts/slideLayout9.xml" Type="http://schemas.openxmlformats.org/officeDocument/2006/relationships/slideLayout" Id="rId3"/>
    <Relationship Target="../theme/theme2.xml" Type="http://schemas.openxmlformats.org/officeDocument/2006/relationships/theme" Id="rId7"/>
    <Relationship Target="../slideLayouts/slideLayout8.xml" Type="http://schemas.openxmlformats.org/officeDocument/2006/relationships/slideLayout" Id="rId2"/>
    <Relationship Target="../slideLayouts/slideLayout7.xml" Type="http://schemas.openxmlformats.org/officeDocument/2006/relationships/slideLayout" Id="rId1"/>
    <Relationship Target="../slideLayouts/slideLayout12.xml" Type="http://schemas.openxmlformats.org/officeDocument/2006/relationships/slideLayout" Id="rId6"/>
    <Relationship Target="../slideLayouts/slideLayout11.xml" Type="http://schemas.openxmlformats.org/officeDocument/2006/relationships/slideLayout" Id="rId5"/>
    <Relationship Target="../slideLayouts/slideLayout10.xml" Type="http://schemas.openxmlformats.org/officeDocument/2006/relationships/slideLayout" Id="rId4"/>
</Relationships>

</file>

<file path=ppt/slideMasters/_rels/slideMaster3.xml.rels><?xml version="1.0" encoding="UTF-8" standalone="yes"?>
<Relationships xmlns="http://schemas.openxmlformats.org/package/2006/relationships">
    <Relationship Target="../media/image1.jpeg" Type="http://schemas.openxmlformats.org/officeDocument/2006/relationships/image" Id="rId8"/>
    <Relationship Target="../slideLayouts/slideLayout15.xml" Type="http://schemas.openxmlformats.org/officeDocument/2006/relationships/slideLayout" Id="rId3"/>
    <Relationship Target="../theme/theme3.xml" Type="http://schemas.openxmlformats.org/officeDocument/2006/relationships/theme" Id="rId7"/>
    <Relationship Target="../slideLayouts/slideLayout14.xml" Type="http://schemas.openxmlformats.org/officeDocument/2006/relationships/slideLayout" Id="rId2"/>
    <Relationship Target="../slideLayouts/slideLayout13.xml" Type="http://schemas.openxmlformats.org/officeDocument/2006/relationships/slideLayout" Id="rId1"/>
    <Relationship Target="../slideLayouts/slideLayout18.xml" Type="http://schemas.openxmlformats.org/officeDocument/2006/relationships/slideLayout" Id="rId6"/>
    <Relationship Target="../slideLayouts/slideLayout17.xml" Type="http://schemas.openxmlformats.org/officeDocument/2006/relationships/slideLayout" Id="rId5"/>
    <Relationship Target="../slideLayouts/slideLayout16.xml" Type="http://schemas.openxmlformats.org/officeDocument/2006/relationships/slideLayout" Id="rId4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7"/>
            <a:ext cx="9145589" cy="5144393"/>
          </a:xfrm>
          <a:prstGeom prst="rect">
            <a:avLst/>
          </a:prstGeom>
        </p:spPr>
      </p:pic>
      <p:sp>
        <p:nvSpPr>
          <p:cNvPr id="4" name="圆角矩形 3"/>
          <p:cNvSpPr>
            <a:spLocks noChangeArrowheads="1"/>
          </p:cNvSpPr>
          <p:nvPr userDrawn="1"/>
        </p:nvSpPr>
        <p:spPr bwMode="auto">
          <a:xfrm>
            <a:off x="66785" y="668030"/>
            <a:ext cx="8993119" cy="4401432"/>
          </a:xfrm>
          <a:prstGeom prst="roundRect">
            <a:avLst>
              <a:gd name="adj" fmla="val 6708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7937" tIns="43969" rIns="87937" bIns="43969"/>
          <a:lstStyle/>
          <a:p>
            <a:pPr defTabSz="879475" eaLnBrk="1" hangingPunct="1"/>
            <a:endParaRPr lang="zh-CN" altLang="en-US" sz="1700" b="1">
              <a:latin typeface="Arial" panose="02080604020202020204" pitchFamily="34" charset="0"/>
            </a:endParaRPr>
          </a:p>
        </p:txBody>
      </p:sp>
      <p:sp>
        <p:nvSpPr>
          <p:cNvPr id="5" name="圆角矩形 4"/>
          <p:cNvSpPr>
            <a:spLocks noChangeArrowheads="1"/>
          </p:cNvSpPr>
          <p:nvPr userDrawn="1"/>
        </p:nvSpPr>
        <p:spPr bwMode="auto">
          <a:xfrm>
            <a:off x="127268" y="771386"/>
            <a:ext cx="8878453" cy="4177075"/>
          </a:xfrm>
          <a:prstGeom prst="roundRect">
            <a:avLst>
              <a:gd name="adj" fmla="val 6708"/>
            </a:avLst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7937" tIns="43969" rIns="87937" bIns="43969"/>
          <a:lstStyle/>
          <a:p>
            <a:pPr defTabSz="879475" eaLnBrk="1" hangingPunct="1"/>
            <a:endParaRPr lang="zh-CN" altLang="en-US" sz="1700" b="1"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8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8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8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80604020202020204" pitchFamily="34" charset="0"/>
        </a:defRPr>
      </a:lvl5pPr>
      <a:lvl6pPr marL="363220" algn="l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80604020202020204" pitchFamily="34" charset="0"/>
        </a:defRPr>
      </a:lvl6pPr>
      <a:lvl7pPr marL="725805" algn="l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80604020202020204" pitchFamily="34" charset="0"/>
        </a:defRPr>
      </a:lvl7pPr>
      <a:lvl8pPr marL="1089025" algn="l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80604020202020204" pitchFamily="34" charset="0"/>
        </a:defRPr>
      </a:lvl8pPr>
      <a:lvl9pPr marL="1451610" algn="l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272415" indent="-272415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89915" indent="-226695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907415" indent="-181610" algn="l" rtl="0" eaLnBrk="0" fontAlgn="base" hangingPunct="0">
        <a:spcBef>
          <a:spcPct val="20000"/>
        </a:spcBef>
        <a:spcAft>
          <a:spcPct val="0"/>
        </a:spcAft>
        <a:buChar char="•"/>
        <a:defRPr sz="1900">
          <a:solidFill>
            <a:schemeClr val="tx1"/>
          </a:solidFill>
          <a:latin typeface="+mn-lt"/>
        </a:defRPr>
      </a:lvl3pPr>
      <a:lvl4pPr marL="1270000" indent="-18161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633220" indent="-18161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1995805" indent="-18161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359025" indent="-18161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722245" indent="-18161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084830" indent="-18161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72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3220" algn="l" defTabSz="72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5805" algn="l" defTabSz="72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9025" algn="l" defTabSz="72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1610" algn="l" defTabSz="72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4830" algn="l" defTabSz="72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7415" algn="l" defTabSz="72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0635" algn="l" defTabSz="72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3220" algn="l" defTabSz="72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lenovo/AppData/Roaming/JisuOffice/ETemp/8156_4388440/fImage5492720741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" y="0"/>
            <a:ext cx="9145905" cy="5144135"/>
          </a:xfrm>
          <a:prstGeom prst="rect">
            <a:avLst/>
          </a:prstGeom>
          <a:noFill/>
        </p:spPr>
      </p:pic>
      <p:sp>
        <p:nvSpPr>
          <p:cNvPr id="4" name="形状 3"/>
          <p:cNvSpPr>
            <a:spLocks/>
          </p:cNvSpPr>
          <p:nvPr/>
        </p:nvSpPr>
        <p:spPr>
          <a:xfrm>
            <a:off x="66675" y="667385"/>
            <a:ext cx="8992235" cy="4401185"/>
          </a:xfrm>
          <a:prstGeom prst="roundRect">
            <a:avLst>
              <a:gd name="adj" fmla="val 6708"/>
            </a:avLst>
          </a:prstGeom>
          <a:solidFill>
            <a:srgbClr val="FFFFFF">
              <a:alpha val="49847"/>
            </a:srgbClr>
          </a:solidFill>
          <a:ln w="0">
            <a:noFill/>
            <a:prstDash/>
          </a:ln>
        </p:spPr>
        <p:txBody>
          <a:bodyPr vert="horz" wrap="square" lIns="87630" tIns="43815" rIns="87630" bIns="43815" anchor="t">
            <a:noAutofit/>
          </a:bodyPr>
          <a:lstStyle/>
          <a:p>
            <a:pPr marL="0" indent="0" algn="l" defTabSz="87947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95" b="1" strike="noStrike" cap="none" dirty="0" smtClean="0">
              <a:latin typeface="宋体" charset="0"/>
              <a:ea typeface="宋体" charset="0"/>
            </a:endParaRPr>
          </a:p>
        </p:txBody>
      </p:sp>
      <p:sp>
        <p:nvSpPr>
          <p:cNvPr id="5" name="形状 4"/>
          <p:cNvSpPr>
            <a:spLocks/>
          </p:cNvSpPr>
          <p:nvPr/>
        </p:nvSpPr>
        <p:spPr>
          <a:xfrm>
            <a:off x="127000" y="771525"/>
            <a:ext cx="8877935" cy="4176395"/>
          </a:xfrm>
          <a:prstGeom prst="roundRect">
            <a:avLst>
              <a:gd name="adj" fmla="val 6708"/>
            </a:avLst>
          </a:prstGeom>
          <a:solidFill>
            <a:srgbClr val="FFFFFF">
              <a:alpha val="84780"/>
            </a:srgbClr>
          </a:solidFill>
          <a:ln w="0">
            <a:noFill/>
            <a:prstDash/>
          </a:ln>
        </p:spPr>
        <p:txBody>
          <a:bodyPr vert="horz" wrap="square" lIns="87630" tIns="43815" rIns="87630" bIns="43815" anchor="t">
            <a:noAutofit/>
          </a:bodyPr>
          <a:lstStyle/>
          <a:p>
            <a:pPr marL="0" indent="0" algn="l" defTabSz="87947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95" b="1" strike="noStrike" cap="none" dirty="0" smtClean="0">
              <a:latin typeface="宋体" charset="0"/>
              <a:ea typeface="宋体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lenovo/AppData/Roaming/JisuOffice/ETemp/6972_4116416/fImage5492720341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35" y="635"/>
            <a:ext cx="9146540" cy="5144770"/>
          </a:xfrm>
          <a:prstGeom prst="rect">
            <a:avLst/>
          </a:prstGeom>
          <a:noFill/>
        </p:spPr>
      </p:pic>
      <p:sp>
        <p:nvSpPr>
          <p:cNvPr id="4" name="形状 3"/>
          <p:cNvSpPr>
            <a:spLocks/>
          </p:cNvSpPr>
          <p:nvPr/>
        </p:nvSpPr>
        <p:spPr>
          <a:xfrm>
            <a:off x="66675" y="668020"/>
            <a:ext cx="8993505" cy="4401820"/>
          </a:xfrm>
          <a:prstGeom prst="roundRect">
            <a:avLst>
              <a:gd name="adj" fmla="val 6708"/>
            </a:avLst>
          </a:prstGeom>
          <a:solidFill>
            <a:srgbClr val="FFFFFF">
              <a:alpha val="49847"/>
            </a:srgbClr>
          </a:solidFill>
          <a:ln w="0">
            <a:noFill/>
            <a:prstDash/>
          </a:ln>
        </p:spPr>
        <p:txBody>
          <a:bodyPr vert="horz" wrap="square" lIns="87630" tIns="43815" rIns="87630" bIns="43815" anchor="t">
            <a:noAutofit/>
          </a:bodyPr>
          <a:lstStyle/>
          <a:p>
            <a:pPr marL="0" indent="0" algn="l" defTabSz="87947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1" strike="noStrike" cap="none" dirty="0" smtClean="0">
              <a:latin typeface="宋体" charset="0"/>
              <a:ea typeface="宋体" charset="0"/>
            </a:endParaRPr>
          </a:p>
        </p:txBody>
      </p:sp>
      <p:sp>
        <p:nvSpPr>
          <p:cNvPr id="5" name="形状 4"/>
          <p:cNvSpPr>
            <a:spLocks/>
          </p:cNvSpPr>
          <p:nvPr/>
        </p:nvSpPr>
        <p:spPr>
          <a:xfrm>
            <a:off x="127000" y="771525"/>
            <a:ext cx="8879205" cy="4177665"/>
          </a:xfrm>
          <a:prstGeom prst="roundRect">
            <a:avLst>
              <a:gd name="adj" fmla="val 6708"/>
            </a:avLst>
          </a:prstGeom>
          <a:solidFill>
            <a:srgbClr val="FFFFFF">
              <a:alpha val="84780"/>
            </a:srgbClr>
          </a:solidFill>
          <a:ln w="0">
            <a:noFill/>
            <a:prstDash/>
          </a:ln>
        </p:spPr>
        <p:txBody>
          <a:bodyPr vert="horz" wrap="square" lIns="87630" tIns="43815" rIns="87630" bIns="43815" anchor="t">
            <a:noAutofit/>
          </a:bodyPr>
          <a:lstStyle/>
          <a:p>
            <a:pPr marL="0" indent="0" algn="l" defTabSz="87947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1" strike="noStrike" cap="none" dirty="0" smtClean="0">
              <a:latin typeface="宋体" charset="0"/>
              <a:ea typeface="宋体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
<Relationships xmlns="http://schemas.openxmlformats.org/package/2006/relationships">
    <Relationship Target="../media/image2.jpeg" Type="http://schemas.openxmlformats.org/officeDocument/2006/relationships/image" Id="rId2"/>
    <Relationship Target="../slideLayouts/slideLayout1.xml" Type="http://schemas.openxmlformats.org/officeDocument/2006/relationships/slideLayout" Id="rId1"/>
</Relationships>

</file>

<file path=ppt/slides/_rels/slide10.xml.rels><?xml version="1.0" encoding="UTF-8" standalone="yes"?>
<Relationships xmlns="http://schemas.openxmlformats.org/package/2006/relationships">
    <Relationship Target="../media/image19.png" Type="http://schemas.openxmlformats.org/officeDocument/2006/relationships/image" Id="rId3"/>
    <Relationship Target="../notesSlides/notesSlide8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3.png" Type="http://schemas.openxmlformats.org/officeDocument/2006/relationships/image" Id="rId6"/>
    <Relationship Target="../media/image10.png" Type="http://schemas.openxmlformats.org/officeDocument/2006/relationships/image" Id="rId5"/>
    <Relationship Target="../media/image17.png" Type="http://schemas.openxmlformats.org/officeDocument/2006/relationships/image" Id="rId4"/>
</Relationships>

</file>

<file path=ppt/slides/_rels/slide11.xml.rels><?xml version="1.0" encoding="UTF-8" standalone="yes"?>
<Relationships xmlns="http://schemas.openxmlformats.org/package/2006/relationships">
    <Relationship Target="../media/image20.png" Type="http://schemas.openxmlformats.org/officeDocument/2006/relationships/image" Id="rId8"/>
    <Relationship Target="../slideLayouts/slideLayout6.xml" Type="http://schemas.openxmlformats.org/officeDocument/2006/relationships/slideLayout" Id="rId3"/>
    <Relationship Target="../media/image13.png" Type="http://schemas.openxmlformats.org/officeDocument/2006/relationships/image" Id="rId7"/>
    <Relationship Target="../media/media5.mp4" Type="http://schemas.openxmlformats.org/officeDocument/2006/relationships/video" Id="rId2"/>
    <Relationship Target="../media/media5.mp4" Type="http://schemas.microsoft.com/office/2007/relationships/media" Id="rId1"/>
    <Relationship Target="../media/image10.png" Type="http://schemas.openxmlformats.org/officeDocument/2006/relationships/image" Id="rId6"/>
    <Relationship Target="../media/image17.png" Type="http://schemas.openxmlformats.org/officeDocument/2006/relationships/image" Id="rId5"/>
    <Relationship Target="../notesSlides/notesSlide9.xml" Type="http://schemas.openxmlformats.org/officeDocument/2006/relationships/notesSlide" Id="rId4"/>
</Relationships>

</file>

<file path=ppt/slides/_rels/slide12.xml.rels><?xml version="1.0" encoding="UTF-8" standalone="yes"?>
<Relationships xmlns="http://schemas.openxmlformats.org/package/2006/relationships">
    <Relationship Target="../media/image21.png" Type="http://schemas.openxmlformats.org/officeDocument/2006/relationships/image" Id="rId3"/>
    <Relationship Target="../notesSlides/notesSlide10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3.png" Type="http://schemas.openxmlformats.org/officeDocument/2006/relationships/image" Id="rId6"/>
    <Relationship Target="../media/image10.png" Type="http://schemas.openxmlformats.org/officeDocument/2006/relationships/image" Id="rId5"/>
    <Relationship Target="../media/image17.png" Type="http://schemas.openxmlformats.org/officeDocument/2006/relationships/image" Id="rId4"/>
</Relationships>

</file>

<file path=ppt/slides/_rels/slide13.xml.rels><?xml version="1.0" encoding="UTF-8" standalone="yes"?>
<Relationships xmlns="http://schemas.openxmlformats.org/package/2006/relationships">
    <Relationship Target="../media/image22.png" Type="http://schemas.openxmlformats.org/officeDocument/2006/relationships/image" Id="rId8"/>
    <Relationship Target="../slideLayouts/slideLayout6.xml" Type="http://schemas.openxmlformats.org/officeDocument/2006/relationships/slideLayout" Id="rId3"/>
    <Relationship Target="../media/image13.png" Type="http://schemas.openxmlformats.org/officeDocument/2006/relationships/image" Id="rId7"/>
    <Relationship Target="../media/media6.mp4" Type="http://schemas.openxmlformats.org/officeDocument/2006/relationships/video" Id="rId2"/>
    <Relationship Target="../media/media6.mp4" Type="http://schemas.microsoft.com/office/2007/relationships/media" Id="rId1"/>
    <Relationship Target="../media/image10.png" Type="http://schemas.openxmlformats.org/officeDocument/2006/relationships/image" Id="rId6"/>
    <Relationship Target="../media/image17.png" Type="http://schemas.openxmlformats.org/officeDocument/2006/relationships/image" Id="rId5"/>
    <Relationship Target="../notesSlides/notesSlide11.xml" Type="http://schemas.openxmlformats.org/officeDocument/2006/relationships/notesSlide" Id="rId4"/>
</Relationships>

</file>

<file path=ppt/slides/_rels/slide14.xml.rels><?xml version="1.0" encoding="UTF-8" standalone="yes"?>
<Relationships xmlns="http://schemas.openxmlformats.org/package/2006/relationships">
    <Relationship Target="../media/image23.png" Type="http://schemas.openxmlformats.org/officeDocument/2006/relationships/image" Id="rId3"/>
    <Relationship Target="../notesSlides/notesSlide12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3.png" Type="http://schemas.openxmlformats.org/officeDocument/2006/relationships/image" Id="rId6"/>
    <Relationship Target="../media/image10.png" Type="http://schemas.openxmlformats.org/officeDocument/2006/relationships/image" Id="rId5"/>
    <Relationship Target="../media/image17.png" Type="http://schemas.openxmlformats.org/officeDocument/2006/relationships/image" Id="rId4"/>
</Relationships>

</file>

<file path=ppt/slides/_rels/slide15.xml.rels><?xml version="1.0" encoding="UTF-8" standalone="yes"?>
<Relationships xmlns="http://schemas.openxmlformats.org/package/2006/relationships">
    <Relationship Target="../media/image24.png" Type="http://schemas.openxmlformats.org/officeDocument/2006/relationships/image" Id="rId8"/>
    <Relationship Target="../slideLayouts/slideLayout6.xml" Type="http://schemas.openxmlformats.org/officeDocument/2006/relationships/slideLayout" Id="rId3"/>
    <Relationship Target="../media/image13.png" Type="http://schemas.openxmlformats.org/officeDocument/2006/relationships/image" Id="rId7"/>
    <Relationship Target="../media/media7.mp4" Type="http://schemas.openxmlformats.org/officeDocument/2006/relationships/video" Id="rId2"/>
    <Relationship Target="../media/media7.mp4" Type="http://schemas.microsoft.com/office/2007/relationships/media" Id="rId1"/>
    <Relationship Target="../media/image10.png" Type="http://schemas.openxmlformats.org/officeDocument/2006/relationships/image" Id="rId6"/>
    <Relationship Target="../media/image17.png" Type="http://schemas.openxmlformats.org/officeDocument/2006/relationships/image" Id="rId5"/>
    <Relationship Target="../notesSlides/notesSlide13.xml" Type="http://schemas.openxmlformats.org/officeDocument/2006/relationships/notesSlide" Id="rId4"/>
</Relationships>

</file>

<file path=ppt/slides/_rels/slide16.xml.rels><?xml version="1.0" encoding="UTF-8" standalone="yes"?>
<Relationships xmlns="http://schemas.openxmlformats.org/package/2006/relationships">
    <Relationship TargetMode="External" Target="../" Type="http://schemas.openxmlformats.org/officeDocument/2006/relationships/hyperlink" Id="rId3"/>
    <Relationship Target="../media/image25.png" Type="http://schemas.openxmlformats.org/officeDocument/2006/relationships/image" Id="rId7"/>
    <Relationship Target="../notesSlides/notesSlide14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0.png" Type="http://schemas.openxmlformats.org/officeDocument/2006/relationships/image" Id="rId6"/>
    <Relationship Target="../media/image17.png" Type="http://schemas.openxmlformats.org/officeDocument/2006/relationships/image" Id="rId5"/>
    <Relationship Target="../media/image16.png" Type="http://schemas.openxmlformats.org/officeDocument/2006/relationships/image" Id="rId4"/>
</Relationships>

</file>

<file path=ppt/slides/_rels/slide17.xml.rels><?xml version="1.0" encoding="UTF-8" standalone="yes"?>
<Relationships xmlns="http://schemas.openxmlformats.org/package/2006/relationships">
    <Relationship Target="../media/image26.jpeg" Type="http://schemas.openxmlformats.org/officeDocument/2006/relationships/image" Id="rId3"/>
    <Relationship Target="../media/image27.png" Type="http://schemas.openxmlformats.org/officeDocument/2006/relationships/image" Id="rId7"/>
    <Relationship Target="../notesSlides/notesSlide15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3.png" Type="http://schemas.openxmlformats.org/officeDocument/2006/relationships/image" Id="rId6"/>
    <Relationship Target="../media/image10.png" Type="http://schemas.openxmlformats.org/officeDocument/2006/relationships/image" Id="rId5"/>
    <Relationship Target="../media/image17.png" Type="http://schemas.openxmlformats.org/officeDocument/2006/relationships/image" Id="rId4"/>
</Relationships>

</file>

<file path=ppt/slides/_rels/slide18.xml.rels><?xml version="1.0" encoding="UTF-8" standalone="yes"?>
<Relationships xmlns="http://schemas.openxmlformats.org/package/2006/relationships">
    <Relationship Target="../media/image28.png" Type="http://schemas.openxmlformats.org/officeDocument/2006/relationships/image" Id="rId8"/>
    <Relationship Target="../slideLayouts/slideLayout6.xml" Type="http://schemas.openxmlformats.org/officeDocument/2006/relationships/slideLayout" Id="rId3"/>
    <Relationship Target="../media/image13.png" Type="http://schemas.openxmlformats.org/officeDocument/2006/relationships/image" Id="rId7"/>
    <Relationship Target="../media/media8.mp4" Type="http://schemas.openxmlformats.org/officeDocument/2006/relationships/video" Id="rId2"/>
    <Relationship Target="../media/media8.mp4" Type="http://schemas.microsoft.com/office/2007/relationships/media" Id="rId1"/>
    <Relationship Target="../media/image10.png" Type="http://schemas.openxmlformats.org/officeDocument/2006/relationships/image" Id="rId6"/>
    <Relationship Target="../media/image17.png" Type="http://schemas.openxmlformats.org/officeDocument/2006/relationships/image" Id="rId5"/>
    <Relationship Target="../notesSlides/notesSlide16.xml" Type="http://schemas.openxmlformats.org/officeDocument/2006/relationships/notesSlide" Id="rId4"/>
</Relationships>

</file>

<file path=ppt/slides/_rels/slide19.xml.rels><?xml version="1.0" encoding="UTF-8" standalone="yes"?>
<Relationships xmlns="http://schemas.openxmlformats.org/package/2006/relationships">
    <Relationship Target="../media/image29.png" Type="http://schemas.openxmlformats.org/officeDocument/2006/relationships/image" Id="rId3"/>
    <Relationship Target="../media/image30.png" Type="http://schemas.openxmlformats.org/officeDocument/2006/relationships/image" Id="rId7"/>
    <Relationship Target="../notesSlides/notesSlide17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3.png" Type="http://schemas.openxmlformats.org/officeDocument/2006/relationships/image" Id="rId6"/>
    <Relationship Target="../media/image10.png" Type="http://schemas.openxmlformats.org/officeDocument/2006/relationships/image" Id="rId5"/>
    <Relationship Target="../media/image17.png" Type="http://schemas.openxmlformats.org/officeDocument/2006/relationships/image" Id="rId4"/>
</Relationships>

</file>

<file path=ppt/slides/_rels/slide2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3"/>
    <Relationship Target="../media/media1.mp3" Type="http://schemas.openxmlformats.org/officeDocument/2006/relationships/audio" Id="rId2"/>
    <Relationship Target="../media/media1.mp3" Type="http://schemas.microsoft.com/office/2007/relationships/media" Id="rId1"/>
    <Relationship Target="../media/image3.png" Type="http://schemas.openxmlformats.org/officeDocument/2006/relationships/image" Id="rId5"/>
    <Relationship Target="../media/image2.jpeg" Type="http://schemas.openxmlformats.org/officeDocument/2006/relationships/image" Id="rId4"/>
</Relationships>

</file>

<file path=ppt/slides/_rels/slide20.xml.rels><?xml version="1.0" encoding="UTF-8" standalone="yes"?>
<Relationships xmlns="http://schemas.openxmlformats.org/package/2006/relationships">
    <Relationship Target="../media/image31.png" Type="http://schemas.openxmlformats.org/officeDocument/2006/relationships/image" Id="rId8"/>
    <Relationship Target="../slideLayouts/slideLayout6.xml" Type="http://schemas.openxmlformats.org/officeDocument/2006/relationships/slideLayout" Id="rId3"/>
    <Relationship Target="../media/image13.png" Type="http://schemas.openxmlformats.org/officeDocument/2006/relationships/image" Id="rId7"/>
    <Relationship Target="../media/media9.mp4" Type="http://schemas.openxmlformats.org/officeDocument/2006/relationships/video" Id="rId2"/>
    <Relationship Target="../media/media9.mp4" Type="http://schemas.microsoft.com/office/2007/relationships/media" Id="rId1"/>
    <Relationship Target="../media/image10.png" Type="http://schemas.openxmlformats.org/officeDocument/2006/relationships/image" Id="rId6"/>
    <Relationship Target="../media/image17.png" Type="http://schemas.openxmlformats.org/officeDocument/2006/relationships/image" Id="rId5"/>
    <Relationship Target="../notesSlides/notesSlide18.xml" Type="http://schemas.openxmlformats.org/officeDocument/2006/relationships/notesSlide" Id="rId4"/>
</Relationships>

</file>

<file path=ppt/slides/_rels/slide21.xml.rels><?xml version="1.0" encoding="UTF-8" standalone="yes"?>
<Relationships xmlns="http://schemas.openxmlformats.org/package/2006/relationships">
    <Relationship Target="../media/image34.png" Type="http://schemas.openxmlformats.org/officeDocument/2006/relationships/image" Id="rId8"/>
    <Relationship Target="../media/image32.png" Type="http://schemas.openxmlformats.org/officeDocument/2006/relationships/image" Id="rId3"/>
    <Relationship Target="../media/image33.png" Type="http://schemas.openxmlformats.org/officeDocument/2006/relationships/image" Id="rId7"/>
    <Relationship Target="../notesSlides/notesSlide19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3.png" Type="http://schemas.openxmlformats.org/officeDocument/2006/relationships/image" Id="rId6"/>
    <Relationship Target="../media/image10.png" Type="http://schemas.openxmlformats.org/officeDocument/2006/relationships/image" Id="rId5"/>
    <Relationship Target="../media/image17.png" Type="http://schemas.openxmlformats.org/officeDocument/2006/relationships/image" Id="rId4"/>
</Relationships>

</file>

<file path=ppt/slides/_rels/slide22.xml.rels><?xml version="1.0" encoding="UTF-8" standalone="yes"?>
<Relationships xmlns="http://schemas.openxmlformats.org/package/2006/relationships">
    <Relationship Target="../media/image35.png" Type="http://schemas.openxmlformats.org/officeDocument/2006/relationships/image" Id="rId3"/>
    <Relationship Target="../notesSlides/notesSlide20.xml" Type="http://schemas.openxmlformats.org/officeDocument/2006/relationships/notesSlide" Id="rId2"/>
    <Relationship Target="../slideLayouts/slideLayout4.xml" Type="http://schemas.openxmlformats.org/officeDocument/2006/relationships/slideLayout" Id="rId1"/>
    <Relationship Target="../media/image10.png" Type="http://schemas.openxmlformats.org/officeDocument/2006/relationships/image" Id="rId6"/>
    <Relationship Target="../media/image37.png" Type="http://schemas.openxmlformats.org/officeDocument/2006/relationships/image" Id="rId5"/>
    <Relationship Target="../media/image36.png" Type="http://schemas.openxmlformats.org/officeDocument/2006/relationships/image" Id="rId4"/>
</Relationships>

</file>

<file path=ppt/slides/_rels/slide23.xml.rels><?xml version="1.0" encoding="UTF-8" standalone="yes"?>
<Relationships xmlns="http://schemas.openxmlformats.org/package/2006/relationships">
    <Relationship Target="../media/image1.jpeg" Type="http://schemas.openxmlformats.org/officeDocument/2006/relationships/image" Id="rId3"/>
    <Relationship Target="../notesSlides/notesSlide21.xml" Type="http://schemas.openxmlformats.org/officeDocument/2006/relationships/notesSlide" Id="rId2"/>
    <Relationship Target="../slideLayouts/slideLayout1.xml" Type="http://schemas.openxmlformats.org/officeDocument/2006/relationships/slideLayout" Id="rId1"/>
    <Relationship Target="../media/image38.png" Type="http://schemas.openxmlformats.org/officeDocument/2006/relationships/image" Id="rId4"/>
</Relationships>

</file>

<file path=ppt/slides/_rels/slide3.xml.rels><?xml version="1.0" encoding="UTF-8" standalone="yes"?>
<Relationships xmlns="http://schemas.openxmlformats.org/package/2006/relationships">
    <Relationship Target="../media/image8.jpeg" Type="http://schemas.openxmlformats.org/officeDocument/2006/relationships/image" Id="rId8"/>
    <Relationship Target="../media/image4.jpeg" Type="http://schemas.openxmlformats.org/officeDocument/2006/relationships/image" Id="rId3"/>
    <Relationship Target="../media/image7.jpeg" Type="http://schemas.openxmlformats.org/officeDocument/2006/relationships/image" Id="rId7"/>
    <Relationship Target="../notesSlides/notesSlide1.xml" Type="http://schemas.openxmlformats.org/officeDocument/2006/relationships/notesSlide" Id="rId2"/>
    <Relationship Target="../slideLayouts/slideLayout18.xml" Type="http://schemas.openxmlformats.org/officeDocument/2006/relationships/slideLayout" Id="rId1"/>
    <Relationship Target="../media/image6.png" Type="http://schemas.openxmlformats.org/officeDocument/2006/relationships/image" Id="rId6"/>
    <Relationship Target="../media/image11.png" Type="http://schemas.openxmlformats.org/officeDocument/2006/relationships/image" Id="rId11"/>
    <Relationship TargetMode="External" Target="../" Type="http://schemas.openxmlformats.org/officeDocument/2006/relationships/hyperlink" Id="rId5"/>
    <Relationship Target="../media/image10.png" Type="http://schemas.openxmlformats.org/officeDocument/2006/relationships/image" Id="rId10"/>
    <Relationship Target="../media/image5.png" Type="http://schemas.openxmlformats.org/officeDocument/2006/relationships/image" Id="rId4"/>
    <Relationship Target="../media/image9.png" Type="http://schemas.openxmlformats.org/officeDocument/2006/relationships/image" Id="rId9"/>
</Relationships>

</file>

<file path=ppt/slides/_rels/slide4.xml.rels><?xml version="1.0" encoding="UTF-8" standalone="yes"?>
<Relationships xmlns="http://schemas.openxmlformats.org/package/2006/relationships">
    <Relationship Target="../media/image6.png" Type="http://schemas.openxmlformats.org/officeDocument/2006/relationships/image" Id="rId8"/>
    <Relationship Target="../media/image11.png" Type="http://schemas.openxmlformats.org/officeDocument/2006/relationships/image" Id="rId13"/>
    <Relationship Target="../slideLayouts/slideLayout18.xml" Type="http://schemas.openxmlformats.org/officeDocument/2006/relationships/slideLayout" Id="rId3"/>
    <Relationship TargetMode="External" Target="../" Type="http://schemas.openxmlformats.org/officeDocument/2006/relationships/hyperlink" Id="rId7"/>
    <Relationship Target="../media/image10.png" Type="http://schemas.openxmlformats.org/officeDocument/2006/relationships/image" Id="rId12"/>
    <Relationship Target="../media/media2.mp4" Type="http://schemas.openxmlformats.org/officeDocument/2006/relationships/video" Id="rId2"/>
    <Relationship Target="../media/media2.mp4" Type="http://schemas.microsoft.com/office/2007/relationships/media" Id="rId1"/>
    <Relationship Target="../media/image5.png" Type="http://schemas.openxmlformats.org/officeDocument/2006/relationships/image" Id="rId6"/>
    <Relationship Target="../media/image9.png" Type="http://schemas.openxmlformats.org/officeDocument/2006/relationships/image" Id="rId11"/>
    <Relationship Target="../media/image4.jpeg" Type="http://schemas.openxmlformats.org/officeDocument/2006/relationships/image" Id="rId5"/>
    <Relationship Target="../media/image8.jpeg" Type="http://schemas.openxmlformats.org/officeDocument/2006/relationships/image" Id="rId10"/>
    <Relationship Target="../notesSlides/notesSlide2.xml" Type="http://schemas.openxmlformats.org/officeDocument/2006/relationships/notesSlide" Id="rId4"/>
    <Relationship Target="../media/image7.jpeg" Type="http://schemas.openxmlformats.org/officeDocument/2006/relationships/image" Id="rId9"/>
    <Relationship Target="../media/image12.png" Type="http://schemas.openxmlformats.org/officeDocument/2006/relationships/image" Id="rId14"/>
</Relationships>

</file>

<file path=ppt/slides/_rels/slide5.xml.rels><?xml version="1.0" encoding="UTF-8" standalone="yes"?>
<Relationships xmlns="http://schemas.openxmlformats.org/package/2006/relationships">
    <Relationship Target="../media/image9.png" Type="http://schemas.openxmlformats.org/officeDocument/2006/relationships/image" Id="rId8"/>
    <Relationship Target="../slideLayouts/slideLayout18.xml" Type="http://schemas.openxmlformats.org/officeDocument/2006/relationships/slideLayout" Id="rId3"/>
    <Relationship Target="../media/image6.png" Type="http://schemas.openxmlformats.org/officeDocument/2006/relationships/image" Id="rId7"/>
    <Relationship Target="../media/media3.mp3" Type="http://schemas.openxmlformats.org/officeDocument/2006/relationships/audio" Id="rId2"/>
    <Relationship Target="../media/media3.mp3" Type="http://schemas.microsoft.com/office/2007/relationships/media" Id="rId1"/>
    <Relationship TargetMode="External" Target="../" Type="http://schemas.openxmlformats.org/officeDocument/2006/relationships/hyperlink" Id="rId6"/>
    <Relationship Target="../media/image3.png" Type="http://schemas.openxmlformats.org/officeDocument/2006/relationships/image" Id="rId11"/>
    <Relationship Target="../media/image5.png" Type="http://schemas.openxmlformats.org/officeDocument/2006/relationships/image" Id="rId5"/>
    <Relationship Target="../media/image11.png" Type="http://schemas.openxmlformats.org/officeDocument/2006/relationships/image" Id="rId10"/>
    <Relationship Target="../notesSlides/notesSlide3.xml" Type="http://schemas.openxmlformats.org/officeDocument/2006/relationships/notesSlide" Id="rId4"/>
    <Relationship Target="../media/image10.png" Type="http://schemas.openxmlformats.org/officeDocument/2006/relationships/image" Id="rId9"/>
</Relationships>

</file>

<file path=ppt/slides/_rels/slide6.xml.rels><?xml version="1.0" encoding="UTF-8" standalone="yes"?>
<Relationships xmlns="http://schemas.openxmlformats.org/package/2006/relationships">
    <Relationship Target="../media/image13.png" Type="http://schemas.openxmlformats.org/officeDocument/2006/relationships/image" Id="rId3"/>
    <Relationship Target="../notesSlides/notesSlide4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0.png" Type="http://schemas.openxmlformats.org/officeDocument/2006/relationships/image" Id="rId6"/>
    <Relationship Target="../media/image15.jpeg" Type="http://schemas.openxmlformats.org/officeDocument/2006/relationships/image" Id="rId5"/>
    <Relationship Target="../media/image14.png" Type="http://schemas.openxmlformats.org/officeDocument/2006/relationships/image" Id="rId4"/>
</Relationships>

</file>

<file path=ppt/slides/_rels/slide7.xml.rels><?xml version="1.0" encoding="UTF-8" standalone="yes"?>
<Relationships xmlns="http://schemas.openxmlformats.org/package/2006/relationships">
    <Relationship Target="../media/image16.png" Type="http://schemas.openxmlformats.org/officeDocument/2006/relationships/image" Id="rId3"/>
    <Relationship Target="../notesSlides/notesSlide5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0.png" Type="http://schemas.openxmlformats.org/officeDocument/2006/relationships/image" Id="rId5"/>
    <Relationship Target="../media/image17.png" Type="http://schemas.openxmlformats.org/officeDocument/2006/relationships/image" Id="rId4"/>
</Relationships>

</file>

<file path=ppt/slides/_rels/slide8.xml.rels><?xml version="1.0" encoding="UTF-8" standalone="yes"?>
<Relationships xmlns="http://schemas.openxmlformats.org/package/2006/relationships">
    <Relationship Target="../media/image18.png" Type="http://schemas.openxmlformats.org/officeDocument/2006/relationships/image" Id="rId8"/>
    <Relationship Target="../slideLayouts/slideLayout6.xml" Type="http://schemas.openxmlformats.org/officeDocument/2006/relationships/slideLayout" Id="rId3"/>
    <Relationship Target="../media/image10.png" Type="http://schemas.openxmlformats.org/officeDocument/2006/relationships/image" Id="rId7"/>
    <Relationship Target="../media/media4.mp4" Type="http://schemas.openxmlformats.org/officeDocument/2006/relationships/video" Id="rId2"/>
    <Relationship Target="../media/media4.mp4" Type="http://schemas.microsoft.com/office/2007/relationships/media" Id="rId1"/>
    <Relationship Target="../media/image14.png" Type="http://schemas.openxmlformats.org/officeDocument/2006/relationships/image" Id="rId6"/>
    <Relationship Target="../media/image13.png" Type="http://schemas.openxmlformats.org/officeDocument/2006/relationships/image" Id="rId5"/>
    <Relationship Target="../notesSlides/notesSlide6.xml" Type="http://schemas.openxmlformats.org/officeDocument/2006/relationships/notesSlide" Id="rId4"/>
</Relationships>

</file>

<file path=ppt/slides/_rels/slide9.xml.rels><?xml version="1.0" encoding="UTF-8" standalone="yes"?>
<Relationships xmlns="http://schemas.openxmlformats.org/package/2006/relationships">
    <Relationship Target="../media/image16.png" Type="http://schemas.openxmlformats.org/officeDocument/2006/relationships/image" Id="rId3"/>
    <Relationship Target="../notesSlides/notesSlide7.xml" Type="http://schemas.openxmlformats.org/officeDocument/2006/relationships/notesSlide" Id="rId2"/>
    <Relationship Target="../slideLayouts/slideLayout6.xml" Type="http://schemas.openxmlformats.org/officeDocument/2006/relationships/slideLayout" Id="rId1"/>
    <Relationship Target="../media/image10.png" Type="http://schemas.openxmlformats.org/officeDocument/2006/relationships/image" Id="rId5"/>
    <Relationship Target="../media/image17.png" Type="http://schemas.openxmlformats.org/officeDocument/2006/relationships/image" Id="rId4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圆角矩形 2048"/>
          <p:cNvSpPr>
            <a:spLocks/>
          </p:cNvSpPr>
          <p:nvPr/>
        </p:nvSpPr>
        <p:spPr>
          <a:xfrm>
            <a:off x="5236210" y="1731645"/>
            <a:ext cx="2434590" cy="140335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" b="0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sp>
        <p:nvSpPr>
          <p:cNvPr id="4099" name="矩形 4098"/>
          <p:cNvSpPr>
            <a:spLocks/>
          </p:cNvSpPr>
          <p:nvPr/>
        </p:nvSpPr>
        <p:spPr>
          <a:xfrm>
            <a:off x="1499870" y="1188720"/>
            <a:ext cx="6174105" cy="33959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" b="1" strike="noStrike" cap="none" dirty="0" smtClean="0">
              <a:latin typeface="宋体" charset="0"/>
              <a:ea typeface="宋体" charset="0"/>
            </a:endParaRPr>
          </a:p>
        </p:txBody>
      </p:sp>
      <p:sp>
        <p:nvSpPr>
          <p:cNvPr id="2051" name="文本框 2050"/>
          <p:cNvSpPr txBox="1">
            <a:spLocks/>
          </p:cNvSpPr>
          <p:nvPr/>
        </p:nvSpPr>
        <p:spPr>
          <a:xfrm>
            <a:off x="1838325" y="1323340"/>
            <a:ext cx="5538470" cy="414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 strike="noStrike" cap="none" dirty="0" smtClean="0">
              <a:solidFill>
                <a:srgbClr val="FF3300"/>
              </a:solidFill>
              <a:latin typeface="宋体" charset="0"/>
              <a:ea typeface="宋体" charset="0"/>
            </a:endParaRPr>
          </a:p>
        </p:txBody>
      </p:sp>
      <p:pic>
        <p:nvPicPr>
          <p:cNvPr id="2052" name="图片 2051" descr="C:/Users/lenovo/AppData/Roaming/JisuOffice/ETemp/10416_4378808/image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" y="0"/>
            <a:ext cx="9147175" cy="51454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53" name="矩形 2052"/>
          <p:cNvSpPr>
            <a:spLocks/>
          </p:cNvSpPr>
          <p:nvPr/>
        </p:nvSpPr>
        <p:spPr>
          <a:xfrm>
            <a:off x="925830" y="445135"/>
            <a:ext cx="7327900" cy="36150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strike="noStrike" cap="none" dirty="0" smtClean="0">
                <a:solidFill>
                  <a:schemeClr val="bg1"/>
                </a:solidFill>
                <a:latin typeface="宋体" charset="0"/>
                <a:ea typeface="宋体" charset="0"/>
              </a:rPr>
              <a:t>  </a:t>
            </a:r>
            <a:r>
              <a:rPr lang="en-US" altLang="ko-KR" sz="2700" b="1" strike="noStrike" cap="none" dirty="0" smtClean="0">
                <a:solidFill>
                  <a:schemeClr val="bg1"/>
                </a:solidFill>
                <a:latin typeface="华文中宋" charset="0"/>
                <a:ea typeface="华文中宋" charset="0"/>
              </a:rPr>
              <a:t>八年级 </a:t>
            </a:r>
            <a:r>
              <a:rPr lang="en-US" altLang="ko-KR" sz="3300" b="1" strike="noStrike" cap="none" dirty="0" smtClean="0">
                <a:solidFill>
                  <a:schemeClr val="bg1"/>
                </a:solidFill>
                <a:latin typeface="华文中宋" charset="0"/>
                <a:ea typeface="华文中宋" charset="0"/>
              </a:rPr>
              <a:t>物理 </a:t>
            </a:r>
            <a:r>
              <a:rPr lang="en-US" altLang="ko-KR" sz="2700" b="1" strike="noStrike" cap="none" dirty="0" smtClean="0">
                <a:solidFill>
                  <a:schemeClr val="bg1"/>
                </a:solidFill>
                <a:latin typeface="华文中宋" charset="0"/>
                <a:ea typeface="华文中宋" charset="0"/>
              </a:rPr>
              <a:t>上册（北师大版 闫金铎）</a:t>
            </a:r>
            <a:endParaRPr lang="ko-KR" altLang="en-US" sz="2700" b="1" strike="noStrike" cap="none" dirty="0" smtClean="0">
              <a:solidFill>
                <a:schemeClr val="bg1"/>
              </a:solidFill>
              <a:latin typeface="华文中宋" charset="0"/>
              <a:ea typeface="华文中宋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7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strike="noStrike" cap="none" dirty="0" smtClean="0">
                <a:solidFill>
                  <a:schemeClr val="bg1"/>
                </a:solidFill>
                <a:latin typeface="宋体" charset="0"/>
                <a:ea typeface="宋体" charset="0"/>
              </a:rPr>
              <a:t>        第四章    声现象</a:t>
            </a:r>
            <a:endParaRPr lang="ko-KR" altLang="en-US" sz="30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bg1"/>
                </a:solidFill>
                <a:latin typeface="宋体" charset="0"/>
                <a:ea typeface="宋体" charset="0"/>
              </a:rPr>
              <a:t>  第四节   声现象在科技中的应用</a:t>
            </a:r>
            <a:endParaRPr lang="ko-KR" altLang="en-US" sz="32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5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sp>
        <p:nvSpPr>
          <p:cNvPr id="2054" name="矩形 2053"/>
          <p:cNvSpPr>
            <a:spLocks/>
          </p:cNvSpPr>
          <p:nvPr/>
        </p:nvSpPr>
        <p:spPr>
          <a:xfrm>
            <a:off x="2479040" y="3889375"/>
            <a:ext cx="6213475" cy="507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1" strike="noStrike" cap="none" dirty="0" smtClean="0">
                <a:solidFill>
                  <a:schemeClr val="bg1"/>
                </a:solidFill>
                <a:latin typeface="华文中宋" charset="0"/>
                <a:ea typeface="华文中宋" charset="0"/>
              </a:rPr>
              <a:t>沈阳市第一六五中学      张殿满</a:t>
            </a:r>
            <a:endParaRPr lang="ko-KR" altLang="en-US" sz="2700" b="1" strike="noStrike" cap="none" dirty="0" smtClean="0">
              <a:solidFill>
                <a:schemeClr val="bg1"/>
              </a:solidFill>
              <a:latin typeface="华文中宋" charset="0"/>
              <a:ea typeface="华文中宋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9" name="Picture 1361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" y="1730375"/>
            <a:ext cx="3616960" cy="3168015"/>
          </a:xfrm>
          <a:prstGeom prst="rect">
            <a:avLst/>
          </a:prstGeom>
          <a:noFill/>
        </p:spPr>
      </p:pic>
      <p:pic>
        <p:nvPicPr>
          <p:cNvPr id="136214" name="Picture 1362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5405" cy="2746375"/>
          </a:xfrm>
          <a:prstGeom prst="rect">
            <a:avLst/>
          </a:prstGeom>
          <a:noFill/>
        </p:spPr>
      </p:pic>
      <p:sp>
        <p:nvSpPr>
          <p:cNvPr id="136217" name="Rectangle 136216"/>
          <p:cNvSpPr>
            <a:spLocks/>
          </p:cNvSpPr>
          <p:nvPr/>
        </p:nvSpPr>
        <p:spPr bwMode="auto">
          <a:xfrm>
            <a:off x="6235065" y="1311275"/>
            <a:ext cx="485140" cy="2533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一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136223"/>
          <p:cNvSpPr>
            <a:spLocks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(二)  超声波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3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"/>
                            </p:stCondLst>
                            <p:childTnLst>
                              <p:par>
                                <p:cTn id="16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"/>
                            </p:stCondLst>
                            <p:childTnLst>
                              <p:par>
                                <p:cTn id="20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"/>
                            </p:stCondLst>
                            <p:childTnLst>
                              <p:par>
                                <p:cTn id="24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9" grpId="1" animBg="1"/>
      <p:bldP spid="136214" grpId="2" animBg="1"/>
      <p:bldP spid="136217" grpId="4" animBg="1"/>
      <p:bldP spid="136224" grpId="3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14" name="Picture 1362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5405" cy="2746375"/>
          </a:xfrm>
          <a:prstGeom prst="rect">
            <a:avLst/>
          </a:prstGeom>
          <a:noFill/>
        </p:spPr>
      </p:pic>
      <p:sp>
        <p:nvSpPr>
          <p:cNvPr id="136217" name="Rectangle 136216"/>
          <p:cNvSpPr>
            <a:spLocks/>
          </p:cNvSpPr>
          <p:nvPr/>
        </p:nvSpPr>
        <p:spPr bwMode="auto">
          <a:xfrm>
            <a:off x="6235065" y="1311275"/>
            <a:ext cx="485140" cy="2533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一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136223"/>
          <p:cNvSpPr>
            <a:spLocks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dirty="0" smtClean="0">
              <a:solidFill>
                <a:srgbClr val="000000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(二)  超声波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pic>
        <p:nvPicPr>
          <p:cNvPr id="136228" name="C:/Users/lenovo/AppData/Roaming/JisuOffice/UITemp/4444_3526568/Video/外媒：054A护卫舰升级声呐 反潜能力获提升-国语流畅.qsv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4" y="1655432"/>
            <a:ext cx="4864735" cy="3346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7943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>
                  <p:stCondLst>
                    <p:cond delay="0"/>
                  </p:stCondLst>
                </p:cTn>
                <p:tgtEl>
                  <p:spTgt spid="136228"/>
                </p:tgtEl>
              </p:cMediaNode>
            </p:video>
          </p:childTnLst>
        </p:cTn>
      </p:par>
    </p:tnLst>
    <p:bldLst>
      <p:bldP spid="136214" grpId="0" animBg="1"/>
      <p:bldP spid="136217" grpId="0" animBg="1"/>
      <p:bldP spid="136224" grpId="0" animBg="1"/>
      <p:bldP spid="14" grpId="0" animBg="1"/>
      <p:bldP spid="1362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9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750695"/>
            <a:ext cx="3593465" cy="2948305"/>
          </a:xfrm>
          <a:prstGeom prst="rect">
            <a:avLst/>
          </a:prstGeom>
          <a:noFill/>
        </p:spPr>
      </p:pic>
      <p:pic>
        <p:nvPicPr>
          <p:cNvPr id="136214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4770" cy="274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217" name="Rectangle 25"/>
          <p:cNvSpPr>
            <a:spLocks/>
          </p:cNvSpPr>
          <p:nvPr/>
        </p:nvSpPr>
        <p:spPr bwMode="auto">
          <a:xfrm>
            <a:off x="6179185" y="1278255"/>
            <a:ext cx="485140" cy="2533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一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32"/>
          <p:cNvSpPr>
            <a:spLocks noChangeArrowheads="1"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105" cy="34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(二)  超声波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3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"/>
                            </p:stCondLst>
                            <p:childTnLst>
                              <p:par>
                                <p:cTn id="16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"/>
                            </p:stCondLst>
                            <p:childTnLst>
                              <p:par>
                                <p:cTn id="20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"/>
                            </p:stCondLst>
                            <p:childTnLst>
                              <p:par>
                                <p:cTn id="24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9" grpId="1" animBg="1"/>
      <p:bldP spid="136214" grpId="2" animBg="1"/>
      <p:bldP spid="136217" grpId="4" animBg="1"/>
      <p:bldP spid="136224" grpId="3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14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4770" cy="274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217" name="Rectangle 25"/>
          <p:cNvSpPr>
            <a:spLocks/>
          </p:cNvSpPr>
          <p:nvPr/>
        </p:nvSpPr>
        <p:spPr bwMode="auto">
          <a:xfrm>
            <a:off x="6179185" y="1278255"/>
            <a:ext cx="485140" cy="2533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一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32"/>
          <p:cNvSpPr>
            <a:spLocks noChangeArrowheads="1"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72390" tIns="36195" rIns="72390" bIns="36195" numCol="1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0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105" cy="34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dirty="0" smtClean="0">
              <a:solidFill>
                <a:srgbClr val="000000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(二)  超声波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pic>
        <p:nvPicPr>
          <p:cNvPr id="136228" name="C:/Users/lenovo/AppData/Roaming/JisuOffice/UITemp/4444_3526568/Video/14周做超声波检查，一不小心被查出来是个男孩儿-国语流畅.qsv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194" y="1723390"/>
            <a:ext cx="5638800" cy="3302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919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>
                  <p:stCondLst>
                    <p:cond delay="0"/>
                  </p:stCondLst>
                </p:cTn>
                <p:tgtEl>
                  <p:spTgt spid="136228"/>
                </p:tgtEl>
              </p:cMediaNode>
            </p:video>
          </p:childTnLst>
        </p:cTn>
      </p:par>
    </p:tnLst>
    <p:bldLst>
      <p:bldP spid="136214" grpId="0" animBg="1"/>
      <p:bldP spid="136217" grpId="0" animBg="1"/>
      <p:bldP spid="136224" grpId="0" animBg="1"/>
      <p:bldP spid="14" grpId="0" animBg="1"/>
      <p:bldP spid="1362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9" name="Picture 1361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" y="1731010"/>
            <a:ext cx="3872230" cy="3100070"/>
          </a:xfrm>
          <a:prstGeom prst="rect">
            <a:avLst/>
          </a:prstGeom>
          <a:noFill/>
        </p:spPr>
      </p:pic>
      <p:pic>
        <p:nvPicPr>
          <p:cNvPr id="136214" name="Picture 1362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5405" cy="2746375"/>
          </a:xfrm>
          <a:prstGeom prst="rect">
            <a:avLst/>
          </a:prstGeom>
          <a:noFill/>
        </p:spPr>
      </p:pic>
      <p:sp>
        <p:nvSpPr>
          <p:cNvPr id="136217" name="Rectangle 136216"/>
          <p:cNvSpPr>
            <a:spLocks/>
          </p:cNvSpPr>
          <p:nvPr/>
        </p:nvSpPr>
        <p:spPr bwMode="auto">
          <a:xfrm>
            <a:off x="6167755" y="1176655"/>
            <a:ext cx="485140" cy="2533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一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136223"/>
          <p:cNvSpPr>
            <a:spLocks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(二)  超声波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3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"/>
                            </p:stCondLst>
                            <p:childTnLst>
                              <p:par>
                                <p:cTn id="16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"/>
                            </p:stCondLst>
                            <p:childTnLst>
                              <p:par>
                                <p:cTn id="20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"/>
                            </p:stCondLst>
                            <p:childTnLst>
                              <p:par>
                                <p:cTn id="24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9" grpId="1" animBg="1"/>
      <p:bldP spid="136214" grpId="2" animBg="1"/>
      <p:bldP spid="136217" grpId="4" animBg="1"/>
      <p:bldP spid="136224" grpId="3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14" name="Picture 1362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5405" cy="2746375"/>
          </a:xfrm>
          <a:prstGeom prst="rect">
            <a:avLst/>
          </a:prstGeom>
          <a:noFill/>
        </p:spPr>
      </p:pic>
      <p:sp>
        <p:nvSpPr>
          <p:cNvPr id="136217" name="Rectangle 136216"/>
          <p:cNvSpPr>
            <a:spLocks/>
          </p:cNvSpPr>
          <p:nvPr/>
        </p:nvSpPr>
        <p:spPr bwMode="auto">
          <a:xfrm>
            <a:off x="6167755" y="1176655"/>
            <a:ext cx="485140" cy="2533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一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136223"/>
          <p:cNvSpPr>
            <a:spLocks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dirty="0" smtClean="0">
              <a:solidFill>
                <a:srgbClr val="000000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(二)  超声波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pic>
        <p:nvPicPr>
          <p:cNvPr id="136228" name="C:/Users/lenovo/AppData/Roaming/JisuOffice/UITemp/4444_3526568/Video/倒车雷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734" y="1647935"/>
            <a:ext cx="4501515" cy="3401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067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>
                  <p:stCondLst>
                    <p:cond delay="0"/>
                  </p:stCondLst>
                </p:cTn>
                <p:tgtEl>
                  <p:spTgt spid="136228"/>
                </p:tgtEl>
              </p:cMediaNode>
            </p:video>
          </p:childTnLst>
        </p:cTn>
      </p:par>
    </p:tnLst>
    <p:bldLst>
      <p:bldP spid="136214" grpId="0" animBg="1"/>
      <p:bldP spid="136217" grpId="0" animBg="1"/>
      <p:bldP spid="136224" grpId="0" animBg="1"/>
      <p:bldP spid="14" grpId="0" animBg="1"/>
      <p:bldP spid="1362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69" name="Picture 5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" y="732790"/>
            <a:ext cx="8174990" cy="4598670"/>
          </a:xfrm>
          <a:prstGeom prst="rect">
            <a:avLst/>
          </a:prstGeom>
          <a:noFill/>
        </p:spPr>
      </p:pic>
      <p:pic>
        <p:nvPicPr>
          <p:cNvPr id="90173" name="Picture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820" y="1538605"/>
            <a:ext cx="998220" cy="2548890"/>
          </a:xfrm>
          <a:prstGeom prst="rect">
            <a:avLst/>
          </a:prstGeom>
          <a:noFill/>
        </p:spPr>
      </p:pic>
      <p:sp>
        <p:nvSpPr>
          <p:cNvPr id="90184" name="Rectangle 72"/>
          <p:cNvSpPr>
            <a:spLocks/>
          </p:cNvSpPr>
          <p:nvPr/>
        </p:nvSpPr>
        <p:spPr bwMode="auto">
          <a:xfrm>
            <a:off x="5867400" y="1974215"/>
            <a:ext cx="610235" cy="14846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fontAlgn="base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小实验</a:t>
            </a:r>
            <a:endParaRPr lang="ko-KR" altLang="en-US" sz="3600" b="1" strike="noStrike" cap="none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5" name="Picture 10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105" cy="34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85" name="图片 9018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55" y="1658620"/>
            <a:ext cx="3353435" cy="2743835"/>
          </a:xfrm>
          <a:prstGeom prst="rect">
            <a:avLst/>
          </a:prstGeom>
          <a:noFill/>
        </p:spPr>
      </p:pic>
      <p:sp>
        <p:nvSpPr>
          <p:cNvPr id="90186" name="文本占位符 90185"/>
          <p:cNvSpPr txBox="1">
            <a:spLocks noGrp="1"/>
          </p:cNvSpPr>
          <p:nvPr>
            <p:ph type="body" idx="1"/>
          </p:nvPr>
        </p:nvSpPr>
        <p:spPr>
          <a:xfrm>
            <a:off x="305594" y="803729"/>
            <a:ext cx="8760619" cy="688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343535" indent="-343535" algn="l" defTabSz="914400" eaLnBrk="0" fontAlgn="auto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rgbClr val="0066CC"/>
                </a:solidFill>
                <a:latin typeface="宋体" charset="0"/>
                <a:ea typeface="宋体" charset="0"/>
              </a:rPr>
              <a:t>想一想，烛焰会出现怎样的现象，能说明什么？</a:t>
            </a:r>
            <a:endParaRPr lang="ko-KR" altLang="en-US" sz="3200" b="1" strike="noStrike" cap="none" dirty="0" smtClean="0">
              <a:solidFill>
                <a:srgbClr val="0066CC"/>
              </a:solidFill>
              <a:latin typeface="宋体" charset="0"/>
              <a:ea typeface="宋体" charset="0"/>
            </a:endParaRPr>
          </a:p>
        </p:txBody>
      </p:sp>
      <p:sp>
        <p:nvSpPr>
          <p:cNvPr id="90187" name="Text Box 90186"/>
          <p:cNvSpPr txBox="1">
            <a:spLocks/>
          </p:cNvSpPr>
          <p:nvPr/>
        </p:nvSpPr>
        <p:spPr bwMode="auto">
          <a:xfrm>
            <a:off x="107696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prism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0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0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90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9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10"/>
                            </p:stCondLst>
                            <p:childTnLst>
                              <p:par>
                                <p:cTn id="29" presetID="16" presetClass="entr" presetSubtype="21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31" dur="10"/>
                                        <p:tgtEl>
                                          <p:spTgt spid="9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69" grpId="1" animBg="1"/>
      <p:bldP spid="90173" grpId="2" animBg="1"/>
      <p:bldP spid="90184" grpId="3" animBg="1"/>
      <p:bldP spid="15" grpId="0" animBg="1"/>
      <p:bldP spid="90185" grpId="4" animBg="1"/>
      <p:bldP spid="90186" grpId="5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9" name="Picture 1361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" y="1909445"/>
            <a:ext cx="2261235" cy="2831465"/>
          </a:xfrm>
          <a:prstGeom prst="rect">
            <a:avLst/>
          </a:prstGeom>
          <a:noFill/>
        </p:spPr>
      </p:pic>
      <p:pic>
        <p:nvPicPr>
          <p:cNvPr id="136214" name="Picture 1362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5405" cy="2746375"/>
          </a:xfrm>
          <a:prstGeom prst="rect">
            <a:avLst/>
          </a:prstGeom>
          <a:noFill/>
        </p:spPr>
      </p:pic>
      <p:sp>
        <p:nvSpPr>
          <p:cNvPr id="136217" name="Rectangle 136216"/>
          <p:cNvSpPr>
            <a:spLocks/>
          </p:cNvSpPr>
          <p:nvPr/>
        </p:nvSpPr>
        <p:spPr bwMode="auto">
          <a:xfrm>
            <a:off x="6684645" y="1727200"/>
            <a:ext cx="484505" cy="160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一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</p:txBody>
      </p:sp>
      <p:sp>
        <p:nvSpPr>
          <p:cNvPr id="136222" name="Rectangle 136221"/>
          <p:cNvSpPr>
            <a:spLocks/>
          </p:cNvSpPr>
          <p:nvPr/>
        </p:nvSpPr>
        <p:spPr bwMode="auto">
          <a:xfrm>
            <a:off x="5927090" y="1727200"/>
            <a:ext cx="484505" cy="160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二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传递能量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136223"/>
          <p:cNvSpPr>
            <a:spLocks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(二)  超声波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  <p:pic>
        <p:nvPicPr>
          <p:cNvPr id="136228" name="Picture 1362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60" y="1920875"/>
            <a:ext cx="2261235" cy="2865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3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"/>
                            </p:stCondLst>
                            <p:childTnLst>
                              <p:par>
                                <p:cTn id="16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"/>
                            </p:stCondLst>
                            <p:childTnLst>
                              <p:par>
                                <p:cTn id="20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"/>
                            </p:stCondLst>
                            <p:childTnLst>
                              <p:par>
                                <p:cTn id="24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"/>
                            </p:stCondLst>
                            <p:childTnLst>
                              <p:par>
                                <p:cTn id="28" presetID="22" presetClass="entr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"/>
                                        <p:tgtEl>
                                          <p:spTgt spid="136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"/>
                            </p:stCondLst>
                            <p:childTnLst>
                              <p:par>
                                <p:cTn id="32" presetID="55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"/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"/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1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9" grpId="1" animBg="1"/>
      <p:bldP spid="136214" grpId="2" animBg="1"/>
      <p:bldP spid="136217" grpId="4" animBg="1"/>
      <p:bldP spid="136222" grpId="5" animBg="1"/>
      <p:bldP spid="136224" grpId="3" animBg="1"/>
      <p:bldP spid="14" grpId="0" animBg="1"/>
      <p:bldP spid="136228" grpId="6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14" name="Picture 1362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5405" cy="2746375"/>
          </a:xfrm>
          <a:prstGeom prst="rect">
            <a:avLst/>
          </a:prstGeom>
          <a:noFill/>
        </p:spPr>
      </p:pic>
      <p:sp>
        <p:nvSpPr>
          <p:cNvPr id="136217" name="Rectangle 136216"/>
          <p:cNvSpPr>
            <a:spLocks/>
          </p:cNvSpPr>
          <p:nvPr/>
        </p:nvSpPr>
        <p:spPr bwMode="auto">
          <a:xfrm>
            <a:off x="6684645" y="1727200"/>
            <a:ext cx="484505" cy="160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一</a:t>
            </a:r>
            <a:endParaRPr lang="ko-KR" altLang="en-US" sz="20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20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sp>
        <p:nvSpPr>
          <p:cNvPr id="136222" name="Rectangle 136221"/>
          <p:cNvSpPr>
            <a:spLocks/>
          </p:cNvSpPr>
          <p:nvPr/>
        </p:nvSpPr>
        <p:spPr bwMode="auto">
          <a:xfrm>
            <a:off x="5927090" y="1727200"/>
            <a:ext cx="484505" cy="160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二</a:t>
            </a:r>
            <a:endParaRPr lang="ko-KR" altLang="en-US" sz="20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传递能量</a:t>
            </a:r>
            <a:endParaRPr lang="ko-KR" altLang="en-US" sz="20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136223"/>
          <p:cNvSpPr>
            <a:spLocks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dirty="0" smtClean="0">
              <a:solidFill>
                <a:srgbClr val="000000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(二)  超声波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pic>
        <p:nvPicPr>
          <p:cNvPr id="136229" name="C:/Users/lenovo/AppData/Roaming/JisuOffice/UITemp/4444_3526568/Video/声与能量(2)" descr="C:/Users/lenovo/AppData/Roaming/JisuOffice/ETemp/10416_4378808/fImage146900243682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860" y="1656397"/>
            <a:ext cx="5624830" cy="37839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12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"/>
                                        <p:tgtEl>
                                          <p:spTgt spid="136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6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>
                  <p:stCondLst>
                    <p:cond delay="0"/>
                  </p:stCondLst>
                </p:cTn>
                <p:tgtEl>
                  <p:spTgt spid="136229"/>
                </p:tgtEl>
              </p:cMediaNode>
            </p:video>
          </p:childTnLst>
        </p:cTn>
      </p:par>
    </p:tnLst>
    <p:bldLst>
      <p:bldP spid="136214" grpId="0" animBg="1"/>
      <p:bldP spid="136217" grpId="0" animBg="1"/>
      <p:bldP spid="136222" grpId="0" animBg="1"/>
      <p:bldP spid="136224" grpId="0" animBg="1"/>
      <p:bldP spid="14" grpId="0" animBg="1"/>
      <p:bldP spid="1362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9" name="Picture 1361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" y="1898650"/>
            <a:ext cx="2571115" cy="3011170"/>
          </a:xfrm>
          <a:prstGeom prst="rect">
            <a:avLst/>
          </a:prstGeom>
          <a:noFill/>
        </p:spPr>
      </p:pic>
      <p:pic>
        <p:nvPicPr>
          <p:cNvPr id="136214" name="Picture 1362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5405" cy="2746375"/>
          </a:xfrm>
          <a:prstGeom prst="rect">
            <a:avLst/>
          </a:prstGeom>
          <a:noFill/>
        </p:spPr>
      </p:pic>
      <p:sp>
        <p:nvSpPr>
          <p:cNvPr id="136217" name="Rectangle 136216"/>
          <p:cNvSpPr>
            <a:spLocks/>
          </p:cNvSpPr>
          <p:nvPr/>
        </p:nvSpPr>
        <p:spPr bwMode="auto">
          <a:xfrm>
            <a:off x="6472237" y="1747888"/>
            <a:ext cx="484505" cy="160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一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136223"/>
          <p:cNvSpPr>
            <a:spLocks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(三)  次声波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  <p:pic>
        <p:nvPicPr>
          <p:cNvPr id="136228" name="Picture 1362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60" y="1932305"/>
            <a:ext cx="2686050" cy="2977515"/>
          </a:xfrm>
          <a:prstGeom prst="rect">
            <a:avLst/>
          </a:prstGeom>
          <a:noFill/>
        </p:spPr>
      </p:pic>
      <p:sp>
        <p:nvSpPr>
          <p:cNvPr id="136229" name="形状 136228"/>
          <p:cNvSpPr>
            <a:spLocks/>
          </p:cNvSpPr>
          <p:nvPr/>
        </p:nvSpPr>
        <p:spPr>
          <a:xfrm>
            <a:off x="549275" y="2947670"/>
            <a:ext cx="2164715" cy="916940"/>
          </a:xfrm>
          <a:prstGeom prst="rect">
            <a:avLst/>
          </a:prstGeom>
          <a:solidFill>
            <a:srgbClr val="000000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 smtClean="0">
                <a:solidFill>
                  <a:srgbClr val="FB2919"/>
                </a:solidFill>
                <a:latin typeface="黑体" charset="0"/>
                <a:ea typeface="黑体" charset="0"/>
              </a:rPr>
              <a:t>火山</a:t>
            </a:r>
            <a:endParaRPr lang="ko-KR" altLang="en-US" sz="5400" b="1" strike="noStrike" cap="none" dirty="0" smtClean="0">
              <a:solidFill>
                <a:srgbClr val="FB2919"/>
              </a:solidFill>
              <a:latin typeface="黑体" charset="0"/>
              <a:ea typeface="黑体" charset="0"/>
            </a:endParaRPr>
          </a:p>
        </p:txBody>
      </p:sp>
      <p:sp>
        <p:nvSpPr>
          <p:cNvPr id="136230" name="形状 136229"/>
          <p:cNvSpPr>
            <a:spLocks/>
          </p:cNvSpPr>
          <p:nvPr/>
        </p:nvSpPr>
        <p:spPr>
          <a:xfrm>
            <a:off x="4718050" y="3274695"/>
            <a:ext cx="860425" cy="1354455"/>
          </a:xfrm>
          <a:prstGeom prst="rect">
            <a:avLst/>
          </a:prstGeom>
          <a:solidFill>
            <a:srgbClr val="000000"/>
          </a:solidFill>
          <a:ln w="0">
            <a:noFill/>
            <a:prstDash/>
          </a:ln>
        </p:spPr>
        <p:txBody>
          <a:bodyPr vert="eaVert" wrap="square" lIns="91440" tIns="45720" rIns="91440" bIns="45720" anchor="t">
            <a:spAutoFit/>
          </a:bodyPr>
          <a:lstStyle/>
          <a:p>
            <a:pPr marL="0" indent="0" algn="l" defTabSz="9144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solidFill>
                  <a:srgbClr val="FB2919"/>
                </a:solidFill>
                <a:latin typeface="黑体" charset="0"/>
                <a:ea typeface="黑体" charset="0"/>
              </a:rPr>
              <a:t>海啸</a:t>
            </a:r>
            <a:endParaRPr lang="ko-KR" altLang="en-US" sz="4400" b="0" strike="noStrike" cap="none" dirty="0" smtClean="0">
              <a:solidFill>
                <a:srgbClr val="FB2919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3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"/>
                            </p:stCondLst>
                            <p:childTnLst>
                              <p:par>
                                <p:cTn id="16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"/>
                            </p:stCondLst>
                            <p:childTnLst>
                              <p:par>
                                <p:cTn id="20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"/>
                            </p:stCondLst>
                            <p:childTnLst>
                              <p:par>
                                <p:cTn id="24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"/>
                            </p:stCondLst>
                            <p:childTnLst>
                              <p:par>
                                <p:cTn id="28" presetID="55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/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/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1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"/>
                            </p:stCondLst>
                            <p:childTnLst>
                              <p:par>
                                <p:cTn id="34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"/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"/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"/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"/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9" grpId="1" animBg="1"/>
      <p:bldP spid="136214" grpId="2" animBg="1"/>
      <p:bldP spid="136217" grpId="4" animBg="1"/>
      <p:bldP spid="136224" grpId="3" animBg="1"/>
      <p:bldP spid="14" grpId="0" animBg="1"/>
      <p:bldP spid="136228" grpId="6" animBg="1"/>
      <p:bldP spid="136229" grpId="7" animBg="1"/>
      <p:bldP spid="136230" grpId="8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圆角矩形 2048"/>
          <p:cNvSpPr>
            <a:spLocks/>
          </p:cNvSpPr>
          <p:nvPr/>
        </p:nvSpPr>
        <p:spPr>
          <a:xfrm>
            <a:off x="5236210" y="1731645"/>
            <a:ext cx="2434590" cy="140335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" b="0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sp>
        <p:nvSpPr>
          <p:cNvPr id="4099" name="矩形 4098"/>
          <p:cNvSpPr>
            <a:spLocks/>
          </p:cNvSpPr>
          <p:nvPr/>
        </p:nvSpPr>
        <p:spPr>
          <a:xfrm>
            <a:off x="1499870" y="1188720"/>
            <a:ext cx="6174105" cy="33959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" b="1" strike="noStrike" cap="none" dirty="0" smtClean="0">
              <a:latin typeface="宋体" charset="0"/>
              <a:ea typeface="宋体" charset="0"/>
            </a:endParaRPr>
          </a:p>
        </p:txBody>
      </p:sp>
      <p:sp>
        <p:nvSpPr>
          <p:cNvPr id="2051" name="文本框 2050"/>
          <p:cNvSpPr txBox="1">
            <a:spLocks/>
          </p:cNvSpPr>
          <p:nvPr/>
        </p:nvSpPr>
        <p:spPr>
          <a:xfrm>
            <a:off x="1838325" y="1323340"/>
            <a:ext cx="5538470" cy="414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 strike="noStrike" cap="none" dirty="0" smtClean="0">
              <a:solidFill>
                <a:srgbClr val="FF3300"/>
              </a:solidFill>
              <a:latin typeface="宋体" charset="0"/>
              <a:ea typeface="宋体" charset="0"/>
            </a:endParaRPr>
          </a:p>
        </p:txBody>
      </p:sp>
      <p:pic>
        <p:nvPicPr>
          <p:cNvPr id="2052" name="图片 2051" descr="C:/Users/lenovo/AppData/Roaming/JisuOffice/ETemp/10416_4378808/image2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" y="0"/>
            <a:ext cx="9147175" cy="51454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53" name="矩形 2052"/>
          <p:cNvSpPr>
            <a:spLocks/>
          </p:cNvSpPr>
          <p:nvPr/>
        </p:nvSpPr>
        <p:spPr>
          <a:xfrm>
            <a:off x="925830" y="445135"/>
            <a:ext cx="7327900" cy="36150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strike="noStrike" cap="none" dirty="0" smtClean="0">
                <a:solidFill>
                  <a:schemeClr val="bg1"/>
                </a:solidFill>
                <a:latin typeface="宋体" charset="0"/>
                <a:ea typeface="宋体" charset="0"/>
              </a:rPr>
              <a:t>  </a:t>
            </a:r>
            <a:r>
              <a:rPr lang="en-US" altLang="ko-KR" sz="2700" b="1" strike="noStrike" cap="none" dirty="0" smtClean="0">
                <a:solidFill>
                  <a:schemeClr val="bg1"/>
                </a:solidFill>
                <a:latin typeface="华文中宋" charset="0"/>
                <a:ea typeface="华文中宋" charset="0"/>
              </a:rPr>
              <a:t>八年级 </a:t>
            </a:r>
            <a:r>
              <a:rPr lang="en-US" altLang="ko-KR" sz="3300" b="1" strike="noStrike" cap="none" dirty="0" smtClean="0">
                <a:solidFill>
                  <a:schemeClr val="bg1"/>
                </a:solidFill>
                <a:latin typeface="华文中宋" charset="0"/>
                <a:ea typeface="华文中宋" charset="0"/>
              </a:rPr>
              <a:t>物理 </a:t>
            </a:r>
            <a:r>
              <a:rPr lang="en-US" altLang="ko-KR" sz="2700" b="1" strike="noStrike" cap="none" dirty="0" smtClean="0">
                <a:solidFill>
                  <a:schemeClr val="bg1"/>
                </a:solidFill>
                <a:latin typeface="华文中宋" charset="0"/>
                <a:ea typeface="华文中宋" charset="0"/>
              </a:rPr>
              <a:t>上册（北师大版 闫金铎）</a:t>
            </a:r>
            <a:endParaRPr lang="ko-KR" altLang="en-US" sz="2700" b="1" strike="noStrike" cap="none" dirty="0" smtClean="0">
              <a:solidFill>
                <a:schemeClr val="bg1"/>
              </a:solidFill>
              <a:latin typeface="华文中宋" charset="0"/>
              <a:ea typeface="华文中宋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7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strike="noStrike" cap="none" dirty="0" smtClean="0">
                <a:solidFill>
                  <a:schemeClr val="bg1"/>
                </a:solidFill>
                <a:latin typeface="宋体" charset="0"/>
                <a:ea typeface="宋体" charset="0"/>
              </a:rPr>
              <a:t>        第四章    声现象</a:t>
            </a:r>
            <a:endParaRPr lang="ko-KR" altLang="en-US" sz="30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bg1"/>
                </a:solidFill>
                <a:latin typeface="宋体" charset="0"/>
                <a:ea typeface="宋体" charset="0"/>
              </a:rPr>
              <a:t>  第四节   声现象在科技中的应用</a:t>
            </a:r>
            <a:endParaRPr lang="ko-KR" altLang="en-US" sz="32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5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 strike="noStrike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sp>
        <p:nvSpPr>
          <p:cNvPr id="2054" name="矩形 2053"/>
          <p:cNvSpPr>
            <a:spLocks/>
          </p:cNvSpPr>
          <p:nvPr/>
        </p:nvSpPr>
        <p:spPr>
          <a:xfrm>
            <a:off x="2479040" y="3889375"/>
            <a:ext cx="6213475" cy="507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1" strike="noStrike" cap="none" dirty="0" smtClean="0">
                <a:solidFill>
                  <a:schemeClr val="bg1"/>
                </a:solidFill>
                <a:latin typeface="华文中宋" charset="0"/>
                <a:ea typeface="华文中宋" charset="0"/>
              </a:rPr>
              <a:t>沈阳市第一六五中学      张殿满</a:t>
            </a:r>
            <a:endParaRPr lang="ko-KR" altLang="en-US" sz="2700" b="1" strike="noStrike" cap="none" dirty="0" smtClean="0">
              <a:solidFill>
                <a:schemeClr val="bg1"/>
              </a:solidFill>
              <a:latin typeface="华文中宋" charset="0"/>
              <a:ea typeface="华文中宋" charset="0"/>
            </a:endParaRPr>
          </a:p>
        </p:txBody>
      </p:sp>
      <p:pic>
        <p:nvPicPr>
          <p:cNvPr id="4100" name="C:/Users/lenovo/AppData/Roaming/JisuOffice/UITemp/8884_4444096/Video/古筝版《梁祝1》-古筝版独奏-古筝人气红人-古筝牛人_超清-国语流畅.qsv.flv" descr="C:/Users/lenovo/AppData/Roaming/JisuOffice/ETemp/10416_4378808/fImage38542216500.p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095" y="4537648"/>
            <a:ext cx="458470" cy="45847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>
                  <p:stCondLst>
                    <p:cond delay="0"/>
                  </p:stCondLst>
                </p:cTn>
                <p:tgtEl>
                  <p:spTgt spid="410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14" name="Picture 1362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5405" cy="2746375"/>
          </a:xfrm>
          <a:prstGeom prst="rect">
            <a:avLst/>
          </a:prstGeom>
          <a:noFill/>
        </p:spPr>
      </p:pic>
      <p:sp>
        <p:nvSpPr>
          <p:cNvPr id="136217" name="Rectangle 136216"/>
          <p:cNvSpPr>
            <a:spLocks/>
          </p:cNvSpPr>
          <p:nvPr/>
        </p:nvSpPr>
        <p:spPr bwMode="auto">
          <a:xfrm>
            <a:off x="6472237" y="1732672"/>
            <a:ext cx="484505" cy="160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一</a:t>
            </a:r>
            <a:endParaRPr lang="ko-KR" altLang="en-US" sz="20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20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136223"/>
          <p:cNvSpPr>
            <a:spLocks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dirty="0" smtClean="0">
              <a:solidFill>
                <a:srgbClr val="000000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80454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842645" y="57658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300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楷体" charset="0"/>
                <a:ea typeface="楷体" charset="0"/>
              </a:rPr>
              <a:t>(三)  次声波</a:t>
            </a:r>
            <a:endParaRPr lang="ko-KR" altLang="en-US" sz="3200" b="1" dirty="0" smtClean="0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pic>
        <p:nvPicPr>
          <p:cNvPr id="136231" name="C:/Users/lenovo/AppData/Roaming/JisuOffice/UITemp/11108_2282552/Video/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9" y="1697004"/>
            <a:ext cx="5726430" cy="3214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763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6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>
                  <p:stCondLst>
                    <p:cond delay="0"/>
                  </p:stCondLst>
                </p:cTn>
                <p:tgtEl>
                  <p:spTgt spid="136231"/>
                </p:tgtEl>
              </p:cMediaNode>
            </p:video>
          </p:childTnLst>
        </p:cTn>
      </p:par>
    </p:tnLst>
    <p:bldLst>
      <p:bldP spid="136214" grpId="0" animBg="1"/>
      <p:bldP spid="136217" grpId="0" animBg="1"/>
      <p:bldP spid="136224" grpId="0" animBg="1"/>
      <p:bldP spid="14" grpId="0" animBg="1"/>
      <p:bldP spid="1362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9" name="Picture 1361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" y="1583690"/>
            <a:ext cx="2261235" cy="3505200"/>
          </a:xfrm>
          <a:prstGeom prst="rect">
            <a:avLst/>
          </a:prstGeom>
          <a:noFill/>
        </p:spPr>
      </p:pic>
      <p:pic>
        <p:nvPicPr>
          <p:cNvPr id="136214" name="Picture 1362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40" y="1276985"/>
            <a:ext cx="1335405" cy="2746375"/>
          </a:xfrm>
          <a:prstGeom prst="rect">
            <a:avLst/>
          </a:prstGeom>
          <a:noFill/>
        </p:spPr>
      </p:pic>
      <p:sp>
        <p:nvSpPr>
          <p:cNvPr id="136217" name="Rectangle 136216"/>
          <p:cNvSpPr>
            <a:spLocks/>
          </p:cNvSpPr>
          <p:nvPr/>
        </p:nvSpPr>
        <p:spPr bwMode="auto">
          <a:xfrm>
            <a:off x="6684645" y="1727200"/>
            <a:ext cx="484505" cy="160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一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传递信息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</p:txBody>
      </p:sp>
      <p:sp>
        <p:nvSpPr>
          <p:cNvPr id="136222" name="Rectangle 136221"/>
          <p:cNvSpPr>
            <a:spLocks/>
          </p:cNvSpPr>
          <p:nvPr/>
        </p:nvSpPr>
        <p:spPr bwMode="auto">
          <a:xfrm>
            <a:off x="5927090" y="1727200"/>
            <a:ext cx="484505" cy="160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二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/>
                </a:solidFill>
                <a:latin typeface="楷体" charset="0"/>
                <a:ea typeface="楷体" charset="0"/>
              </a:rPr>
              <a:t>传递能量</a:t>
            </a:r>
            <a:endParaRPr lang="ko-KR" altLang="en-US" sz="2000" b="1" strike="noStrike" cap="none" dirty="0" smtClean="0">
              <a:solidFill>
                <a:schemeClr val="tx1"/>
              </a:solidFill>
              <a:latin typeface="楷体" charset="0"/>
              <a:ea typeface="楷体" charset="0"/>
            </a:endParaRPr>
          </a:p>
        </p:txBody>
      </p:sp>
      <p:sp>
        <p:nvSpPr>
          <p:cNvPr id="136224" name="Rectangle 136223"/>
          <p:cNvSpPr>
            <a:spLocks/>
          </p:cNvSpPr>
          <p:nvPr/>
        </p:nvSpPr>
        <p:spPr bwMode="auto">
          <a:xfrm>
            <a:off x="7701280" y="1753235"/>
            <a:ext cx="1053465" cy="179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应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用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方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叶根友毛笔行书2.0版" charset="0"/>
                <a:ea typeface="叶根友毛笔行书2.0版" charset="0"/>
              </a:rPr>
              <a:t>向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6225" name="Text Box 136224"/>
          <p:cNvSpPr txBox="1">
            <a:spLocks/>
          </p:cNvSpPr>
          <p:nvPr/>
        </p:nvSpPr>
        <p:spPr bwMode="auto">
          <a:xfrm>
            <a:off x="106680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36226" name="Picture 1362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669925"/>
            <a:ext cx="4154170" cy="861695"/>
          </a:xfrm>
          <a:prstGeom prst="rect">
            <a:avLst/>
          </a:prstGeom>
          <a:noFill/>
        </p:spPr>
      </p:pic>
      <p:sp>
        <p:nvSpPr>
          <p:cNvPr id="136227" name="Text Box 136226"/>
          <p:cNvSpPr txBox="1">
            <a:spLocks/>
          </p:cNvSpPr>
          <p:nvPr/>
        </p:nvSpPr>
        <p:spPr bwMode="auto">
          <a:xfrm>
            <a:off x="1000125" y="44196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(三)  次声波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  <p:pic>
        <p:nvPicPr>
          <p:cNvPr id="136228" name="Picture 1362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85" y="1533525"/>
            <a:ext cx="2966720" cy="1826260"/>
          </a:xfrm>
          <a:prstGeom prst="rect">
            <a:avLst/>
          </a:prstGeom>
          <a:noFill/>
        </p:spPr>
      </p:pic>
      <p:pic>
        <p:nvPicPr>
          <p:cNvPr id="136229" name="Picture 1362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765" y="3401695"/>
            <a:ext cx="2999740" cy="1743710"/>
          </a:xfrm>
          <a:prstGeom prst="rect">
            <a:avLst/>
          </a:prstGeom>
          <a:noFill/>
        </p:spPr>
      </p:pic>
      <p:sp>
        <p:nvSpPr>
          <p:cNvPr id="136230" name="形状 136229"/>
          <p:cNvSpPr>
            <a:spLocks/>
          </p:cNvSpPr>
          <p:nvPr/>
        </p:nvSpPr>
        <p:spPr>
          <a:xfrm>
            <a:off x="528955" y="1734185"/>
            <a:ext cx="1729740" cy="645795"/>
          </a:xfrm>
          <a:prstGeom prst="rect">
            <a:avLst/>
          </a:prstGeom>
          <a:solidFill>
            <a:srgbClr val="000000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rgbClr val="FB2919"/>
                </a:solidFill>
                <a:latin typeface="黑体" charset="0"/>
                <a:ea typeface="黑体" charset="0"/>
              </a:rPr>
              <a:t>核爆炸</a:t>
            </a:r>
            <a:endParaRPr lang="ko-KR" altLang="en-US" sz="3600" b="1" strike="noStrike" cap="none" dirty="0" smtClean="0">
              <a:solidFill>
                <a:srgbClr val="FB2919"/>
              </a:solidFill>
              <a:latin typeface="黑体" charset="0"/>
              <a:ea typeface="黑体" charset="0"/>
            </a:endParaRPr>
          </a:p>
        </p:txBody>
      </p:sp>
      <p:sp>
        <p:nvSpPr>
          <p:cNvPr id="136231" name="形状 136230"/>
          <p:cNvSpPr>
            <a:spLocks/>
          </p:cNvSpPr>
          <p:nvPr/>
        </p:nvSpPr>
        <p:spPr>
          <a:xfrm>
            <a:off x="3372485" y="3230880"/>
            <a:ext cx="2076450" cy="645795"/>
          </a:xfrm>
          <a:prstGeom prst="rect">
            <a:avLst/>
          </a:prstGeom>
          <a:solidFill>
            <a:srgbClr val="000000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rgbClr val="FB2919"/>
                </a:solidFill>
                <a:latin typeface="黑体" charset="0"/>
                <a:ea typeface="黑体" charset="0"/>
              </a:rPr>
              <a:t>导弹发射</a:t>
            </a:r>
            <a:endParaRPr lang="ko-KR" altLang="en-US" sz="3600" b="1" strike="noStrike" cap="none" dirty="0" smtClean="0">
              <a:solidFill>
                <a:srgbClr val="FB2919"/>
              </a:solidFill>
              <a:latin typeface="黑体" charset="0"/>
              <a:ea typeface="黑体" charset="0"/>
            </a:endParaRPr>
          </a:p>
        </p:txBody>
      </p:sp>
      <p:sp>
        <p:nvSpPr>
          <p:cNvPr id="136232" name="形状 136231"/>
          <p:cNvSpPr>
            <a:spLocks/>
          </p:cNvSpPr>
          <p:nvPr/>
        </p:nvSpPr>
        <p:spPr>
          <a:xfrm>
            <a:off x="1415415" y="2291715"/>
            <a:ext cx="2019300" cy="2542540"/>
          </a:xfrm>
          <a:prstGeom prst="irregularSeal2">
            <a:avLst/>
          </a:prstGeom>
          <a:solidFill>
            <a:srgbClr val="FF99CC"/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rgbClr val="FFFF00"/>
                </a:solidFill>
                <a:latin typeface="黑体" charset="0"/>
                <a:ea typeface="黑体" charset="0"/>
              </a:rPr>
              <a:t>次声波</a:t>
            </a:r>
            <a:endParaRPr lang="ko-KR" altLang="en-US" sz="3600" b="1" strike="noStrike" cap="none" dirty="0" smtClean="0">
              <a:solidFill>
                <a:srgbClr val="FFFF00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3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"/>
                            </p:stCondLst>
                            <p:childTnLst>
                              <p:par>
                                <p:cTn id="16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"/>
                            </p:stCondLst>
                            <p:childTnLst>
                              <p:par>
                                <p:cTn id="20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"/>
                            </p:stCondLst>
                            <p:childTnLst>
                              <p:par>
                                <p:cTn id="24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"/>
                            </p:stCondLst>
                            <p:childTnLst>
                              <p:par>
                                <p:cTn id="28" presetID="22" presetClass="entr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"/>
                                        <p:tgtEl>
                                          <p:spTgt spid="136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"/>
                            </p:stCondLst>
                            <p:childTnLst>
                              <p:par>
                                <p:cTn id="32" presetID="55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"/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"/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1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"/>
                            </p:stCondLst>
                            <p:childTnLst>
                              <p:par>
                                <p:cTn id="38" presetID="55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"/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"/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136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"/>
                            </p:stCondLst>
                            <p:childTnLst>
                              <p:par>
                                <p:cTn id="44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"/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"/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"/>
                            </p:stCondLst>
                            <p:childTnLst>
                              <p:par>
                                <p:cTn id="49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"/>
                                        <p:tgtEl>
                                          <p:spTgt spid="136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"/>
                                        <p:tgtEl>
                                          <p:spTgt spid="136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"/>
                            </p:stCondLst>
                            <p:childTnLst>
                              <p:par>
                                <p:cTn id="54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"/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"/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9" grpId="1" animBg="1"/>
      <p:bldP spid="136214" grpId="2" animBg="1"/>
      <p:bldP spid="136217" grpId="4" animBg="1"/>
      <p:bldP spid="136222" grpId="5" animBg="1"/>
      <p:bldP spid="136224" grpId="3" animBg="1"/>
      <p:bldP spid="14" grpId="0" animBg="1"/>
      <p:bldP spid="136228" grpId="6" animBg="1"/>
      <p:bldP spid="136229" grpId="7" animBg="1"/>
      <p:bldP spid="136230" grpId="8" animBg="1"/>
      <p:bldP spid="136231" grpId="9" animBg="1"/>
      <p:bldP spid="136232" grpId="1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1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0000">
            <a:off x="375285" y="1513840"/>
            <a:ext cx="2274570" cy="22739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4923" name="TextBox 34922"/>
          <p:cNvSpPr txBox="1">
            <a:spLocks/>
          </p:cNvSpPr>
          <p:nvPr/>
        </p:nvSpPr>
        <p:spPr bwMode="auto">
          <a:xfrm>
            <a:off x="900430" y="2286635"/>
            <a:ext cx="1236345" cy="734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72390" tIns="36195" rIns="72390" bIns="36195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300" b="0" strike="noStrike" cap="none" dirty="0" smtClean="0">
                <a:solidFill>
                  <a:schemeClr val="tx1"/>
                </a:solidFill>
                <a:latin typeface="方正康体简体" charset="0"/>
                <a:ea typeface="方正康体简体" charset="0"/>
              </a:rPr>
              <a:t>小结</a:t>
            </a:r>
            <a:endParaRPr lang="ko-KR" altLang="en-US" sz="4300" b="0" strike="noStrike" cap="none" dirty="0" smtClean="0">
              <a:solidFill>
                <a:schemeClr val="tx1"/>
              </a:solidFill>
              <a:latin typeface="方正康体简体" charset="0"/>
              <a:ea typeface="方正康体简体" charset="0"/>
            </a:endParaRPr>
          </a:p>
        </p:txBody>
      </p:sp>
      <p:pic>
        <p:nvPicPr>
          <p:cNvPr id="34945" name="Picture 34944"/>
          <p:cNvPicPr>
            <a:picLocks noChangeAspect="1"/>
          </p:cNvPicPr>
          <p:nvPr/>
        </p:nvPicPr>
        <p:blipFill rotWithShape="1">
          <a:blip r:embed="rId4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85" y="1021715"/>
            <a:ext cx="6326505" cy="127444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34947" name="Picture 3494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594360"/>
            <a:ext cx="1931670" cy="1477010"/>
          </a:xfrm>
          <a:prstGeom prst="rect">
            <a:avLst/>
          </a:prstGeom>
          <a:noFill/>
        </p:spPr>
      </p:pic>
      <p:pic>
        <p:nvPicPr>
          <p:cNvPr id="34948" name="Picture 34947"/>
          <p:cNvPicPr>
            <a:picLocks noChangeAspect="1"/>
          </p:cNvPicPr>
          <p:nvPr/>
        </p:nvPicPr>
        <p:blipFill rotWithShape="1">
          <a:blip r:embed="rId4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05" y="2415540"/>
            <a:ext cx="6326505" cy="12242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34950" name="Picture 3494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790" y="1914525"/>
            <a:ext cx="1931670" cy="1478280"/>
          </a:xfrm>
          <a:prstGeom prst="rect">
            <a:avLst/>
          </a:prstGeom>
          <a:noFill/>
        </p:spPr>
      </p:pic>
      <p:pic>
        <p:nvPicPr>
          <p:cNvPr id="34951" name="Picture 34950"/>
          <p:cNvPicPr>
            <a:picLocks noChangeAspect="1"/>
          </p:cNvPicPr>
          <p:nvPr/>
        </p:nvPicPr>
        <p:blipFill rotWithShape="1">
          <a:blip r:embed="rId4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3606165"/>
            <a:ext cx="6326505" cy="124841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34953" name="Picture 3495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55" y="3187065"/>
            <a:ext cx="1931670" cy="1477010"/>
          </a:xfrm>
          <a:prstGeom prst="rect">
            <a:avLst/>
          </a:prstGeom>
          <a:noFill/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4946" name="Rectangle 34945"/>
          <p:cNvSpPr>
            <a:spLocks/>
          </p:cNvSpPr>
          <p:nvPr/>
        </p:nvSpPr>
        <p:spPr bwMode="auto">
          <a:xfrm>
            <a:off x="3791585" y="1283970"/>
            <a:ext cx="4269105" cy="737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</a:rPr>
              <a:t>1</a:t>
            </a:r>
            <a:r>
              <a:rPr lang="en-US" altLang="ko-KR" sz="3600" b="1" strike="noStrike" cap="none" dirty="0" smtClean="0">
                <a:solidFill>
                  <a:srgbClr val="FFFFFF"/>
                </a:solidFill>
                <a:latin typeface="楷体" charset="0"/>
                <a:ea typeface="楷体" charset="0"/>
              </a:rPr>
              <a:t>、语音识别</a:t>
            </a:r>
            <a:endParaRPr lang="ko-KR" altLang="en-US" sz="3600" b="1" strike="noStrike" cap="none" dirty="0" smtClean="0">
              <a:solidFill>
                <a:srgbClr val="FFFFFF"/>
              </a:solidFill>
              <a:latin typeface="楷体" charset="0"/>
              <a:ea typeface="楷体" charset="0"/>
            </a:endParaRPr>
          </a:p>
        </p:txBody>
      </p:sp>
      <p:sp>
        <p:nvSpPr>
          <p:cNvPr id="34949" name="Rectangle 34948"/>
          <p:cNvSpPr>
            <a:spLocks/>
          </p:cNvSpPr>
          <p:nvPr/>
        </p:nvSpPr>
        <p:spPr bwMode="auto">
          <a:xfrm>
            <a:off x="3780790" y="2609215"/>
            <a:ext cx="4269105" cy="737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</a:rPr>
              <a:t>2</a:t>
            </a:r>
            <a:r>
              <a:rPr lang="en-US" altLang="ko-KR" sz="3600" b="1" strike="noStrike" cap="none" dirty="0" smtClean="0">
                <a:solidFill>
                  <a:srgbClr val="FFFFFF"/>
                </a:solidFill>
                <a:latin typeface="楷体" charset="0"/>
                <a:ea typeface="楷体" charset="0"/>
              </a:rPr>
              <a:t>、超声波</a:t>
            </a:r>
            <a:endParaRPr lang="ko-KR" altLang="en-US" sz="3600" b="1" strike="noStrike" cap="none" dirty="0" smtClean="0">
              <a:solidFill>
                <a:srgbClr val="FFFFFF"/>
              </a:solidFill>
              <a:latin typeface="楷体" charset="0"/>
              <a:ea typeface="楷体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3769995" y="3790950"/>
            <a:ext cx="4269105" cy="737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</a:rPr>
              <a:t>3</a:t>
            </a:r>
            <a:r>
              <a:rPr lang="en-US" altLang="ko-KR" sz="3600" b="1" strike="noStrike" cap="none" dirty="0" smtClean="0">
                <a:solidFill>
                  <a:srgbClr val="FFFFFF"/>
                </a:solidFill>
                <a:latin typeface="楷体" charset="0"/>
                <a:ea typeface="楷体" charset="0"/>
              </a:rPr>
              <a:t>、次声波</a:t>
            </a:r>
            <a:endParaRPr lang="ko-KR" altLang="en-US" sz="3600" b="1" strike="noStrike" cap="none" dirty="0" smtClean="0">
              <a:solidFill>
                <a:srgbClr val="FFFFFF"/>
              </a:solidFill>
              <a:latin typeface="楷体" charset="0"/>
              <a:ea typeface="楷体" charset="0"/>
            </a:endParaRPr>
          </a:p>
        </p:txBody>
      </p:sp>
      <p:sp>
        <p:nvSpPr>
          <p:cNvPr id="34954" name="Text Box 34953"/>
          <p:cNvSpPr txBox="1">
            <a:spLocks/>
          </p:cNvSpPr>
          <p:nvPr/>
        </p:nvSpPr>
        <p:spPr bwMode="auto">
          <a:xfrm>
            <a:off x="1077595" y="6032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三、内容回顾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:blinds dir="vert"/>
      </p:transition>
    </mc:Choice>
    <mc:Fallback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79 0.01320 L 0.58068 0.01320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9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0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4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00"/>
                            </p:stCondLst>
                            <p:childTnLst>
                              <p:par>
                                <p:cTn id="34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"/>
                                        <p:tgtEl>
                                          <p:spTgt spid="3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10"/>
                            </p:stCondLst>
                            <p:childTnLst>
                              <p:par>
                                <p:cTn id="38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10"/>
                            </p:stCondLst>
                            <p:childTnLst>
                              <p:par>
                                <p:cTn id="42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3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01 0.00012 L 0.56346 0.0001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49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10"/>
                            </p:stCondLst>
                            <p:childTnLst>
                              <p:par>
                                <p:cTn id="48" presetID="10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34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810"/>
                            </p:stCondLst>
                            <p:childTnLst>
                              <p:par>
                                <p:cTn id="52" presetID="22" presetClass="entr" presetSubtype="8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"/>
                                        <p:tgtEl>
                                          <p:spTgt spid="3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20"/>
                            </p:stCondLst>
                            <p:childTnLst>
                              <p:par>
                                <p:cTn id="56" presetID="10" presetClass="entr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320"/>
                            </p:stCondLst>
                            <p:childTnLst>
                              <p:par>
                                <p:cTn id="60" presetID="22" presetClass="entr" presetSubtype="8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3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01 -0.03529 L 0.56346 -0.0352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49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320"/>
                            </p:stCondLst>
                            <p:childTnLst>
                              <p:par>
                                <p:cTn id="66" presetID="10" presetClass="exit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34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320"/>
                            </p:stCondLst>
                            <p:childTnLst>
                              <p:par>
                                <p:cTn id="70" presetID="22" presetClass="entr" presetSubtype="8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1" animBg="1"/>
      <p:bldP spid="34923" grpId="2" animBg="1"/>
      <p:bldP spid="34945" grpId="4" animBg="1"/>
      <p:bldP spid="34947" grpId="3" animBg="1"/>
      <p:bldP spid="34947" grpId="5" animBg="1"/>
      <p:bldP spid="34947" grpId="6" animBg="1"/>
      <p:bldP spid="34948" grpId="9" animBg="1"/>
      <p:bldP spid="34950" grpId="8" animBg="1"/>
      <p:bldP spid="34950" grpId="10" animBg="1"/>
      <p:bldP spid="34950" grpId="11" animBg="1"/>
      <p:bldP spid="34951" grpId="14" animBg="1"/>
      <p:bldP spid="34953" grpId="13" animBg="1"/>
      <p:bldP spid="34953" grpId="15" animBg="1"/>
      <p:bldP spid="34953" grpId="16" animBg="1"/>
      <p:bldP spid="16" grpId="0" animBg="1"/>
      <p:bldP spid="34946" grpId="7" animBg="1"/>
      <p:bldP spid="34949" grpId="12" animBg="1"/>
      <p:bldP spid="5" grpId="17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635"/>
            <a:ext cx="9145905" cy="5144135"/>
          </a:xfrm>
          <a:prstGeom prst="rect">
            <a:avLst/>
          </a:prstGeom>
        </p:spPr>
      </p:pic>
      <p:sp>
        <p:nvSpPr>
          <p:cNvPr id="7" name="Text Box 83"/>
          <p:cNvSpPr txBox="1">
            <a:spLocks noChangeArrowheads="1"/>
          </p:cNvSpPr>
          <p:nvPr/>
        </p:nvSpPr>
        <p:spPr bwMode="auto">
          <a:xfrm>
            <a:off x="2743835" y="1950085"/>
            <a:ext cx="3505200" cy="97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13500000" algn="ctr" rotWithShape="0">
                    <a:schemeClr val="bg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CN" sz="4000" b="1">
                <a:ea typeface="黑体" panose="02010609060101010101" pitchFamily="2" charset="-122"/>
              </a:rPr>
              <a:t>THANK YOU</a:t>
            </a:r>
            <a:endParaRPr lang="zh-CN" altLang="en-US" sz="4000" b="1">
              <a:ea typeface="黑体" panose="02010609060101010101" pitchFamily="2" charset="-122"/>
            </a:endParaRPr>
          </a:p>
          <a:p>
            <a:pPr algn="r">
              <a:lnSpc>
                <a:spcPct val="90000"/>
              </a:lnSpc>
            </a:pPr>
            <a:r>
              <a:rPr lang="zh-CN" altLang="en-US" sz="2400">
                <a:ea typeface="黑体" panose="02010609060101010101" pitchFamily="2" charset="-122"/>
              </a:rPr>
              <a:t>谢谢观赏  </a:t>
            </a:r>
          </a:p>
        </p:txBody>
      </p:sp>
      <p:pic>
        <p:nvPicPr>
          <p:cNvPr id="8" name="Picture 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035" y="2634615"/>
            <a:ext cx="919480" cy="5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rippl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09" name="图片 13210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2980" y="3258185"/>
            <a:ext cx="2098675" cy="157416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2110" name="图片 13210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6300" y="344805"/>
            <a:ext cx="4726305" cy="2802255"/>
          </a:xfrm>
          <a:prstGeom prst="rect">
            <a:avLst/>
          </a:prstGeom>
          <a:noFill/>
        </p:spPr>
      </p:pic>
      <p:pic>
        <p:nvPicPr>
          <p:cNvPr id="132111" name="图片 132110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3355" y="1967865"/>
            <a:ext cx="1525905" cy="972820"/>
          </a:xfrm>
          <a:prstGeom prst="rect">
            <a:avLst/>
          </a:prstGeom>
          <a:noFill/>
        </p:spPr>
      </p:pic>
      <p:sp>
        <p:nvSpPr>
          <p:cNvPr id="132112" name="文本框 132111"/>
          <p:cNvSpPr txBox="1">
            <a:spLocks/>
          </p:cNvSpPr>
          <p:nvPr/>
        </p:nvSpPr>
        <p:spPr>
          <a:xfrm>
            <a:off x="3963035" y="1429385"/>
            <a:ext cx="1927860" cy="565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 猜一猜</a:t>
            </a:r>
            <a:endParaRPr lang="ko-KR" altLang="en-US" sz="3200" b="1" strike="noStrike" cap="none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cxnSp>
        <p:nvCxnSpPr>
          <p:cNvPr id="132113" name="形状 132112"/>
          <p:cNvCxnSpPr/>
          <p:nvPr/>
        </p:nvCxnSpPr>
        <p:spPr>
          <a:xfrm flipV="1">
            <a:off x="4648200" y="3086735"/>
            <a:ext cx="635" cy="458470"/>
          </a:xfrm>
          <a:prstGeom prst="line">
            <a:avLst/>
          </a:prstGeom>
          <a:noFill/>
          <a:ln w="15875" cap="flat" cmpd="sng">
            <a:solidFill>
              <a:srgbClr val="000000">
                <a:alpha val="100000"/>
              </a:srgbClr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114" name="图片 1321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7270" y="3278505"/>
            <a:ext cx="2070735" cy="155384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2115" name="图片 1321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710" y="3219450"/>
            <a:ext cx="2238375" cy="1537335"/>
          </a:xfrm>
          <a:prstGeom prst="rect">
            <a:avLst/>
          </a:prstGeom>
          <a:noFill/>
          <a:ln w="0">
            <a:noFill/>
            <a:prstDash/>
          </a:ln>
        </p:spPr>
      </p:pic>
      <p:cxnSp>
        <p:nvCxnSpPr>
          <p:cNvPr id="132116" name="形状 132115"/>
          <p:cNvCxnSpPr/>
          <p:nvPr/>
        </p:nvCxnSpPr>
        <p:spPr>
          <a:xfrm flipH="1" flipV="1">
            <a:off x="5792470" y="3030220"/>
            <a:ext cx="685800" cy="514985"/>
          </a:xfrm>
          <a:prstGeom prst="line">
            <a:avLst/>
          </a:prstGeom>
          <a:noFill/>
          <a:ln w="15875" cap="flat" cmpd="sng">
            <a:solidFill>
              <a:srgbClr val="000000">
                <a:alpha val="100000"/>
              </a:srgbClr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117" name="形状 132116"/>
          <p:cNvCxnSpPr/>
          <p:nvPr/>
        </p:nvCxnSpPr>
        <p:spPr>
          <a:xfrm flipV="1">
            <a:off x="2895600" y="3030220"/>
            <a:ext cx="610235" cy="514985"/>
          </a:xfrm>
          <a:prstGeom prst="line">
            <a:avLst/>
          </a:prstGeom>
          <a:noFill/>
          <a:ln w="15875" cap="flat" cmpd="sng">
            <a:solidFill>
              <a:srgbClr val="000000">
                <a:alpha val="100000"/>
              </a:srgbClr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8" name="形状 132117"/>
          <p:cNvSpPr>
            <a:spLocks/>
          </p:cNvSpPr>
          <p:nvPr/>
        </p:nvSpPr>
        <p:spPr>
          <a:xfrm>
            <a:off x="1465580" y="3633470"/>
            <a:ext cx="1485265" cy="811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 smtClean="0">
                <a:solidFill>
                  <a:schemeClr val="tx2"/>
                </a:solidFill>
                <a:latin typeface="宋体" charset="0"/>
                <a:ea typeface="宋体" charset="0"/>
              </a:rPr>
              <a:t>长笛</a:t>
            </a:r>
            <a:endParaRPr lang="ko-KR" altLang="en-US" sz="4000" b="1" strike="noStrike" cap="none" dirty="0" smtClean="0">
              <a:solidFill>
                <a:schemeClr val="tx2"/>
              </a:solidFill>
              <a:latin typeface="宋体" charset="0"/>
              <a:ea typeface="宋体" charset="0"/>
            </a:endParaRPr>
          </a:p>
        </p:txBody>
      </p:sp>
      <p:sp>
        <p:nvSpPr>
          <p:cNvPr id="132120" name="形状 132119"/>
          <p:cNvSpPr>
            <a:spLocks/>
          </p:cNvSpPr>
          <p:nvPr/>
        </p:nvSpPr>
        <p:spPr>
          <a:xfrm>
            <a:off x="6629400" y="3783965"/>
            <a:ext cx="1604010" cy="6635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marL="0" indent="0" algn="l" defTabSz="9144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宋体" charset="0"/>
                <a:ea typeface="宋体" charset="0"/>
              </a:rPr>
              <a:t>二胡</a:t>
            </a:r>
            <a:r>
              <a:rPr lang="en-US" altLang="ko-KR" sz="2400" b="1" strike="noStrike" cap="none" dirty="0" smtClean="0">
                <a:solidFill>
                  <a:srgbClr val="FFFFFF"/>
                </a:solidFill>
                <a:latin typeface="宋体" charset="0"/>
                <a:ea typeface="宋体" charset="0"/>
              </a:rPr>
              <a:t>件</a:t>
            </a:r>
            <a:endParaRPr lang="ko-KR" altLang="en-US" sz="2400" b="1" strike="noStrike" cap="none" dirty="0" smtClean="0">
              <a:solidFill>
                <a:srgbClr val="FFFFFF"/>
              </a:solidFill>
              <a:latin typeface="宋体" charset="0"/>
              <a:ea typeface="宋体" charset="0"/>
            </a:endParaRPr>
          </a:p>
        </p:txBody>
      </p:sp>
      <p:grpSp>
        <p:nvGrpSpPr>
          <p:cNvPr id="132124" name="组合 132123"/>
          <p:cNvGrpSpPr/>
          <p:nvPr/>
        </p:nvGrpSpPr>
        <p:grpSpPr>
          <a:xfrm rot="240000">
            <a:off x="9450705" y="3772535"/>
            <a:ext cx="1905635" cy="503555"/>
            <a:chOff x="9450705" y="3772535"/>
            <a:chExt cx="1905635" cy="503555"/>
          </a:xfrm>
        </p:grpSpPr>
        <p:pic>
          <p:nvPicPr>
            <p:cNvPr id="132125" name="图片 13212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240000" flipH="1">
              <a:off x="9451340" y="3745865"/>
              <a:ext cx="1144270" cy="503555"/>
            </a:xfrm>
            <a:prstGeom prst="rect">
              <a:avLst/>
            </a:prstGeom>
            <a:noFill/>
          </p:spPr>
        </p:pic>
        <p:pic>
          <p:nvPicPr>
            <p:cNvPr id="132126" name="图片 13212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240000" flipH="1">
              <a:off x="10663555" y="3986530"/>
              <a:ext cx="686435" cy="303530"/>
            </a:xfrm>
            <a:prstGeom prst="rect">
              <a:avLst/>
            </a:prstGeom>
            <a:noFill/>
          </p:spPr>
        </p:pic>
      </p:grpSp>
      <p:sp>
        <p:nvSpPr>
          <p:cNvPr id="17" name="文本框 16"/>
          <p:cNvSpPr txBox="1">
            <a:spLocks/>
          </p:cNvSpPr>
          <p:nvPr/>
        </p:nvSpPr>
        <p:spPr>
          <a:xfrm>
            <a:off x="1004570" y="152400"/>
            <a:ext cx="449961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numCol="1" anchor="t">
            <a:spAutoFit/>
          </a:bodyPr>
          <a:lstStyle/>
          <a:p>
            <a:pPr marL="0" indent="0" algn="l" defTabSz="1028700" eaLnBrk="0" fontAlgn="auto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一、猜一猜：</a:t>
            </a:r>
            <a:endParaRPr lang="ko-KR" altLang="en-US" sz="3200" b="1" strike="noStrike" cap="none" dirty="0" smtClean="0">
              <a:solidFill>
                <a:srgbClr val="000000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2" name="图片 21">
            <a:hlinkClick r:id="rId5"/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440000">
            <a:off x="7861300" y="3237865"/>
            <a:ext cx="1700530" cy="15265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>
        <p14:honeycomb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"/>
                                        <p:tgtEl>
                                          <p:spTgt spid="13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"/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3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"/>
                            </p:stCondLst>
                            <p:childTnLst>
                              <p:par>
                                <p:cTn id="16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132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"/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/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"/>
                            </p:stCondLst>
                            <p:childTnLst>
                              <p:par>
                                <p:cTn id="22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"/>
                                        <p:tgtEl>
                                          <p:spTgt spid="13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"/>
                            </p:stCondLst>
                            <p:childTnLst>
                              <p:par>
                                <p:cTn id="26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132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132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"/>
                            </p:stCondLst>
                            <p:childTnLst>
                              <p:par>
                                <p:cTn id="31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"/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/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"/>
                                        <p:tgtEl>
                                          <p:spTgt spid="13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0"/>
                            </p:stCondLst>
                            <p:childTnLst>
                              <p:par>
                                <p:cTn id="40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"/>
                            </p:stCondLst>
                            <p:childTnLst>
                              <p:par>
                                <p:cTn id="45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"/>
                                        <p:tgtEl>
                                          <p:spTgt spid="13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"/>
                            </p:stCondLst>
                            <p:childTnLst>
                              <p:par>
                                <p:cTn id="49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"/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"/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0"/>
                            </p:stCondLst>
                            <p:childTnLst>
                              <p:par>
                                <p:cTn id="54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"/>
                                        <p:tgtEl>
                                          <p:spTgt spid="132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"/>
                                        <p:tgtEl>
                                          <p:spTgt spid="132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"/>
                            </p:stCondLst>
                            <p:childTnLst>
                              <p:par>
                                <p:cTn id="59" presetID="42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9" grpId="7" animBg="1"/>
      <p:bldP spid="132110" grpId="0" animBg="1"/>
      <p:bldP spid="132111" grpId="2" animBg="1"/>
      <p:bldP spid="132112" grpId="1" animBg="1"/>
      <p:bldP spid="132113" grpId="6" animBg="1"/>
      <p:bldP spid="132114" grpId="9" animBg="1"/>
      <p:bldP spid="132115" grpId="4" animBg="1"/>
      <p:bldP spid="132116" grpId="8" animBg="1"/>
      <p:bldP spid="132117" grpId="3" animBg="1"/>
      <p:bldP spid="132118" grpId="5" animBg="1"/>
      <p:bldP spid="132120" grpId="10" animBg="1"/>
      <p:bldP spid="22" grpId="1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09" name="图片 13210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2980" y="3258185"/>
            <a:ext cx="2098675" cy="157416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2110" name="图片 13210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6300" y="344805"/>
            <a:ext cx="4726305" cy="2802255"/>
          </a:xfrm>
          <a:prstGeom prst="rect">
            <a:avLst/>
          </a:prstGeom>
          <a:noFill/>
        </p:spPr>
      </p:pic>
      <p:pic>
        <p:nvPicPr>
          <p:cNvPr id="132111" name="图片 132110">
            <a:hlinkClick r:id="rId7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3355" y="1967865"/>
            <a:ext cx="1525905" cy="972820"/>
          </a:xfrm>
          <a:prstGeom prst="rect">
            <a:avLst/>
          </a:prstGeom>
          <a:noFill/>
        </p:spPr>
      </p:pic>
      <p:sp>
        <p:nvSpPr>
          <p:cNvPr id="132112" name="文本框 132111"/>
          <p:cNvSpPr txBox="1">
            <a:spLocks/>
          </p:cNvSpPr>
          <p:nvPr/>
        </p:nvSpPr>
        <p:spPr>
          <a:xfrm>
            <a:off x="3963035" y="1429385"/>
            <a:ext cx="1927860" cy="565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t">
            <a:spAutoFit/>
          </a:bodyPr>
          <a:lstStyle/>
          <a:p>
            <a:pPr fontAlgn="auto">
              <a:spcBef>
                <a:spcPts val="200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 猜一猜</a:t>
            </a:r>
            <a:endParaRPr lang="ko-KR" altLang="en-US" sz="32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cxnSp>
        <p:nvCxnSpPr>
          <p:cNvPr id="132113" name="形状 132112"/>
          <p:cNvCxnSpPr/>
          <p:nvPr/>
        </p:nvCxnSpPr>
        <p:spPr>
          <a:xfrm flipV="1">
            <a:off x="4648200" y="3086735"/>
            <a:ext cx="635" cy="458470"/>
          </a:xfrm>
          <a:prstGeom prst="line">
            <a:avLst/>
          </a:prstGeom>
          <a:noFill/>
          <a:ln w="15875" cap="flat" cmpd="sng">
            <a:solidFill>
              <a:srgbClr val="000000">
                <a:alpha val="100000"/>
              </a:srgbClr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114" name="图片 1321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7270" y="3278505"/>
            <a:ext cx="2070735" cy="155384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2115" name="图片 1321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710" y="3219450"/>
            <a:ext cx="2238375" cy="1537335"/>
          </a:xfrm>
          <a:prstGeom prst="rect">
            <a:avLst/>
          </a:prstGeom>
          <a:noFill/>
          <a:ln w="0">
            <a:noFill/>
            <a:prstDash/>
          </a:ln>
        </p:spPr>
      </p:pic>
      <p:cxnSp>
        <p:nvCxnSpPr>
          <p:cNvPr id="132116" name="形状 132115"/>
          <p:cNvCxnSpPr/>
          <p:nvPr/>
        </p:nvCxnSpPr>
        <p:spPr>
          <a:xfrm flipH="1" flipV="1">
            <a:off x="5792470" y="3030220"/>
            <a:ext cx="685800" cy="514985"/>
          </a:xfrm>
          <a:prstGeom prst="line">
            <a:avLst/>
          </a:prstGeom>
          <a:noFill/>
          <a:ln w="15875" cap="flat" cmpd="sng">
            <a:solidFill>
              <a:srgbClr val="000000">
                <a:alpha val="100000"/>
              </a:srgbClr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117" name="形状 132116"/>
          <p:cNvCxnSpPr/>
          <p:nvPr/>
        </p:nvCxnSpPr>
        <p:spPr>
          <a:xfrm flipV="1">
            <a:off x="2895600" y="3030220"/>
            <a:ext cx="610235" cy="514985"/>
          </a:xfrm>
          <a:prstGeom prst="line">
            <a:avLst/>
          </a:prstGeom>
          <a:noFill/>
          <a:ln w="15875" cap="flat" cmpd="sng">
            <a:solidFill>
              <a:srgbClr val="000000">
                <a:alpha val="100000"/>
              </a:srgbClr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8" name="形状 132117"/>
          <p:cNvSpPr>
            <a:spLocks/>
          </p:cNvSpPr>
          <p:nvPr/>
        </p:nvSpPr>
        <p:spPr>
          <a:xfrm>
            <a:off x="1465580" y="3633470"/>
            <a:ext cx="1485265" cy="811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000" b="1" dirty="0" smtClean="0">
                <a:solidFill>
                  <a:srgbClr val="000000"/>
                </a:solidFill>
                <a:latin typeface="宋体" charset="0"/>
                <a:ea typeface="宋体" charset="0"/>
              </a:rPr>
              <a:t>长笛</a:t>
            </a:r>
            <a:endParaRPr lang="ko-KR" altLang="en-US" sz="4000" b="1" dirty="0" smtClean="0">
              <a:solidFill>
                <a:srgbClr val="000000"/>
              </a:solidFill>
              <a:latin typeface="宋体" charset="0"/>
              <a:ea typeface="宋体" charset="0"/>
            </a:endParaRPr>
          </a:p>
        </p:txBody>
      </p:sp>
      <p:sp>
        <p:nvSpPr>
          <p:cNvPr id="132120" name="形状 132119"/>
          <p:cNvSpPr>
            <a:spLocks/>
          </p:cNvSpPr>
          <p:nvPr/>
        </p:nvSpPr>
        <p:spPr>
          <a:xfrm>
            <a:off x="6629400" y="3783965"/>
            <a:ext cx="1604010" cy="6635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ctr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宋体" charset="0"/>
                <a:ea typeface="宋体" charset="0"/>
              </a:rPr>
              <a:t>二胡</a:t>
            </a:r>
            <a:r>
              <a:rPr lang="en-US" altLang="ko-KR" sz="2400" b="1" dirty="0" smtClean="0">
                <a:solidFill>
                  <a:srgbClr val="FFFFFF"/>
                </a:solidFill>
                <a:latin typeface="宋体" charset="0"/>
                <a:ea typeface="宋体" charset="0"/>
              </a:rPr>
              <a:t>件</a:t>
            </a:r>
            <a:endParaRPr lang="ko-KR" altLang="en-US" sz="2400" b="1" dirty="0" smtClean="0">
              <a:solidFill>
                <a:srgbClr val="FFFFFF"/>
              </a:solidFill>
              <a:latin typeface="宋体" charset="0"/>
              <a:ea typeface="宋体" charset="0"/>
            </a:endParaRPr>
          </a:p>
        </p:txBody>
      </p:sp>
      <p:grpSp>
        <p:nvGrpSpPr>
          <p:cNvPr id="132124" name="组合 132123"/>
          <p:cNvGrpSpPr/>
          <p:nvPr/>
        </p:nvGrpSpPr>
        <p:grpSpPr>
          <a:xfrm rot="240000">
            <a:off x="9450705" y="3772535"/>
            <a:ext cx="1905635" cy="503555"/>
            <a:chOff x="9450705" y="3772535"/>
            <a:chExt cx="1905635" cy="503555"/>
          </a:xfrm>
        </p:grpSpPr>
        <p:pic>
          <p:nvPicPr>
            <p:cNvPr id="132125" name="图片 132124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240000" flipH="1">
              <a:off x="9451340" y="3745865"/>
              <a:ext cx="1144270" cy="503555"/>
            </a:xfrm>
            <a:prstGeom prst="rect">
              <a:avLst/>
            </a:prstGeom>
            <a:noFill/>
          </p:spPr>
        </p:pic>
        <p:pic>
          <p:nvPicPr>
            <p:cNvPr id="132126" name="图片 132125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240000" flipH="1">
              <a:off x="10663555" y="3986530"/>
              <a:ext cx="686435" cy="303530"/>
            </a:xfrm>
            <a:prstGeom prst="rect">
              <a:avLst/>
            </a:prstGeom>
            <a:noFill/>
          </p:spPr>
        </p:pic>
      </p:grpSp>
      <p:sp>
        <p:nvSpPr>
          <p:cNvPr id="17" name="文本框 16"/>
          <p:cNvSpPr txBox="1">
            <a:spLocks/>
          </p:cNvSpPr>
          <p:nvPr/>
        </p:nvSpPr>
        <p:spPr>
          <a:xfrm>
            <a:off x="1004570" y="152400"/>
            <a:ext cx="449961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numCol="1" anchor="t">
            <a:spAutoFit/>
          </a:bodyPr>
          <a:lstStyle/>
          <a:p>
            <a:pPr defTabSz="1028700" fontAlgn="auto">
              <a:spcBef>
                <a:spcPts val="200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一、猜一猜：</a:t>
            </a:r>
            <a:endParaRPr lang="ko-KR" altLang="en-US" sz="3200" b="1" dirty="0" smtClean="0">
              <a:solidFill>
                <a:srgbClr val="000000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2" name="图片 21">
            <a:hlinkClick r:id="rId7"/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440000">
            <a:off x="7861300" y="3237865"/>
            <a:ext cx="1700530" cy="1526540"/>
          </a:xfrm>
          <a:prstGeom prst="rect">
            <a:avLst/>
          </a:prstGeom>
          <a:noFill/>
        </p:spPr>
      </p:pic>
      <p:pic>
        <p:nvPicPr>
          <p:cNvPr id="132128" name="C:/Users/lenovo/AppData/Roaming/JisuOffice/UITemp/8884_4444096/Video/古筝版《梁祝1》-古筝版独奏-古筝人气红人-古筝牛人_超清-国语流畅.qsv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55" y="614680"/>
            <a:ext cx="4763135" cy="2705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9953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>
        <p14:honeycomb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"/>
                                        <p:tgtEl>
                                          <p:spTgt spid="13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"/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3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132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"/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/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"/>
                                        <p:tgtEl>
                                          <p:spTgt spid="13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132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132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"/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/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"/>
                                        <p:tgtEl>
                                          <p:spTgt spid="13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"/>
                                        <p:tgtEl>
                                          <p:spTgt spid="13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"/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"/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"/>
                                        <p:tgtEl>
                                          <p:spTgt spid="132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"/>
                                        <p:tgtEl>
                                          <p:spTgt spid="132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0"/>
                                        <p:tgtEl>
                                          <p:spTgt spid="13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8">
                  <p:stCondLst>
                    <p:cond delay="0"/>
                  </p:stCondLst>
                </p:cTn>
                <p:tgtEl>
                  <p:spTgt spid="132128"/>
                </p:tgtEl>
              </p:cMediaNode>
            </p:video>
          </p:childTnLst>
        </p:cTn>
      </p:par>
    </p:tnLst>
    <p:bldLst>
      <p:bldP spid="132109" grpId="0" animBg="1"/>
      <p:bldP spid="132110" grpId="0" animBg="1"/>
      <p:bldP spid="132111" grpId="0" animBg="1"/>
      <p:bldP spid="132112" grpId="0" animBg="1"/>
      <p:bldP spid="132113" grpId="0" animBg="1"/>
      <p:bldP spid="132114" grpId="0" animBg="1"/>
      <p:bldP spid="132115" grpId="0" animBg="1"/>
      <p:bldP spid="132116" grpId="0" animBg="1"/>
      <p:bldP spid="132117" grpId="0" animBg="1"/>
      <p:bldP spid="132118" grpId="0" animBg="1"/>
      <p:bldP spid="132120" grpId="0" animBg="1"/>
      <p:bldP spid="22" grpId="0" animBg="1"/>
      <p:bldP spid="1321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10" name="图片 13210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794" y="439420"/>
            <a:ext cx="7478269" cy="4433912"/>
          </a:xfrm>
          <a:prstGeom prst="rect">
            <a:avLst/>
          </a:prstGeom>
          <a:noFill/>
        </p:spPr>
      </p:pic>
      <p:pic>
        <p:nvPicPr>
          <p:cNvPr id="132111" name="图片 132110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7183" y="2968661"/>
            <a:ext cx="1525905" cy="972820"/>
          </a:xfrm>
          <a:prstGeom prst="rect">
            <a:avLst/>
          </a:prstGeom>
          <a:noFill/>
        </p:spPr>
      </p:pic>
      <p:sp>
        <p:nvSpPr>
          <p:cNvPr id="132112" name="文本框 132111"/>
          <p:cNvSpPr txBox="1">
            <a:spLocks/>
          </p:cNvSpPr>
          <p:nvPr/>
        </p:nvSpPr>
        <p:spPr>
          <a:xfrm>
            <a:off x="3505994" y="1934154"/>
            <a:ext cx="2626093" cy="99642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t">
            <a:spAutoFit/>
          </a:bodyPr>
          <a:lstStyle/>
          <a:p>
            <a:pPr fontAlgn="auto">
              <a:spcBef>
                <a:spcPts val="200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 </a:t>
            </a:r>
            <a:r>
              <a:rPr lang="en-US" altLang="ko-KR" sz="6000" b="1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猜一猜</a:t>
            </a:r>
            <a:endParaRPr lang="ko-KR" altLang="en-US" sz="6000" b="1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grpSp>
        <p:nvGrpSpPr>
          <p:cNvPr id="132124" name="组合 132123"/>
          <p:cNvGrpSpPr/>
          <p:nvPr/>
        </p:nvGrpSpPr>
        <p:grpSpPr>
          <a:xfrm rot="240000">
            <a:off x="9450705" y="3772535"/>
            <a:ext cx="1905635" cy="503555"/>
            <a:chOff x="9450705" y="3772535"/>
            <a:chExt cx="1905635" cy="503555"/>
          </a:xfrm>
        </p:grpSpPr>
        <p:pic>
          <p:nvPicPr>
            <p:cNvPr id="132125" name="图片 13212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240000" flipH="1">
              <a:off x="9451340" y="3745865"/>
              <a:ext cx="1144270" cy="503555"/>
            </a:xfrm>
            <a:prstGeom prst="rect">
              <a:avLst/>
            </a:prstGeom>
            <a:noFill/>
          </p:spPr>
        </p:pic>
        <p:pic>
          <p:nvPicPr>
            <p:cNvPr id="132126" name="图片 13212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240000" flipH="1">
              <a:off x="10663555" y="3986530"/>
              <a:ext cx="686435" cy="303530"/>
            </a:xfrm>
            <a:prstGeom prst="rect">
              <a:avLst/>
            </a:prstGeom>
            <a:noFill/>
          </p:spPr>
        </p:pic>
      </p:grpSp>
      <p:sp>
        <p:nvSpPr>
          <p:cNvPr id="17" name="文本框 16"/>
          <p:cNvSpPr txBox="1">
            <a:spLocks/>
          </p:cNvSpPr>
          <p:nvPr/>
        </p:nvSpPr>
        <p:spPr>
          <a:xfrm>
            <a:off x="1004570" y="152400"/>
            <a:ext cx="449961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numCol="1" anchor="t">
            <a:spAutoFit/>
          </a:bodyPr>
          <a:lstStyle/>
          <a:p>
            <a:pPr defTabSz="1028700" fontAlgn="auto">
              <a:spcBef>
                <a:spcPts val="2000"/>
              </a:spcBef>
              <a:spcAft>
                <a:spcPts val="0"/>
              </a:spcAft>
            </a:pPr>
            <a:r>
              <a:rPr lang="en-US" altLang="ko-KR" sz="3200" b="1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一、猜一猜：</a:t>
            </a:r>
            <a:endParaRPr lang="ko-KR" altLang="en-US" sz="3200" b="1" dirty="0" smtClean="0">
              <a:solidFill>
                <a:srgbClr val="000000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2" name="图片 21">
            <a:hlinkClick r:id="rId6"/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440000">
            <a:off x="7037248" y="3196389"/>
            <a:ext cx="1700530" cy="1526540"/>
          </a:xfrm>
          <a:prstGeom prst="rect">
            <a:avLst/>
          </a:prstGeom>
          <a:noFill/>
        </p:spPr>
      </p:pic>
      <p:pic>
        <p:nvPicPr>
          <p:cNvPr id="132129" name="C:/Users/lenovo/AppData/Roaming/JisuOffice/UITemp/4444_3526568/Video/习近平总书记与神舟十一号航天员通话-国语流畅.qsv.fl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75" y="4300220"/>
            <a:ext cx="457835" cy="457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973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>
        <p14:honeycomb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"/>
                                        <p:tgtEl>
                                          <p:spTgt spid="13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"/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132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3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132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"/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/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13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>
                  <p:stCondLst>
                    <p:cond delay="0"/>
                  </p:stCondLst>
                </p:cTn>
                <p:tgtEl>
                  <p:spTgt spid="132129"/>
                </p:tgtEl>
              </p:cMediaNode>
            </p:audio>
          </p:childTnLst>
        </p:cTn>
      </p:par>
    </p:tnLst>
    <p:bldLst>
      <p:bldP spid="132110" grpId="0" animBg="1"/>
      <p:bldP spid="132111" grpId="0" animBg="1"/>
      <p:bldP spid="132112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341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" y="1048385"/>
            <a:ext cx="4154170" cy="861695"/>
          </a:xfrm>
          <a:prstGeom prst="rect">
            <a:avLst/>
          </a:prstGeom>
          <a:noFill/>
        </p:spPr>
      </p:pic>
      <p:sp>
        <p:nvSpPr>
          <p:cNvPr id="134147" name="Text Box 134146"/>
          <p:cNvSpPr txBox="1">
            <a:spLocks/>
          </p:cNvSpPr>
          <p:nvPr/>
        </p:nvSpPr>
        <p:spPr bwMode="auto">
          <a:xfrm>
            <a:off x="1012190" y="788670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(一)  语音识别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  <p:pic>
        <p:nvPicPr>
          <p:cNvPr id="134150" name="Picture 1341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" y="3487420"/>
            <a:ext cx="3660140" cy="1922780"/>
          </a:xfrm>
          <a:prstGeom prst="rect">
            <a:avLst/>
          </a:prstGeom>
          <a:noFill/>
        </p:spPr>
      </p:pic>
      <p:pic>
        <p:nvPicPr>
          <p:cNvPr id="134151" name="Picture 1341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65" y="1817370"/>
            <a:ext cx="2736850" cy="2736850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/>
          </p:cNvSpPr>
          <p:nvPr/>
        </p:nvSpPr>
        <p:spPr bwMode="auto">
          <a:xfrm>
            <a:off x="1193165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4148" name="Text Box 134147"/>
          <p:cNvSpPr txBox="1">
            <a:spLocks/>
          </p:cNvSpPr>
          <p:nvPr/>
        </p:nvSpPr>
        <p:spPr bwMode="auto">
          <a:xfrm>
            <a:off x="641350" y="2327910"/>
            <a:ext cx="3929380" cy="565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1、</a:t>
            </a: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语音识别系统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  <p:sp>
        <p:nvSpPr>
          <p:cNvPr id="134149" name="Text Box 134148"/>
          <p:cNvSpPr txBox="1">
            <a:spLocks/>
          </p:cNvSpPr>
          <p:nvPr/>
        </p:nvSpPr>
        <p:spPr bwMode="auto">
          <a:xfrm>
            <a:off x="610870" y="3107690"/>
            <a:ext cx="3749040" cy="565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2、</a:t>
            </a:r>
            <a:r>
              <a:rPr lang="zh-CN" altLang="en-US" sz="3200" b="1" dirty="0">
                <a:latin typeface="楷体" charset="0"/>
                <a:ea typeface="楷体" charset="0"/>
              </a:rPr>
              <a:t>人</a:t>
            </a:r>
            <a:r>
              <a:rPr lang="en-US" altLang="ko-KR" sz="3200" b="1" strike="noStrike" cap="none" dirty="0" err="1" smtClean="0">
                <a:latin typeface="楷体" charset="0"/>
                <a:ea typeface="楷体" charset="0"/>
              </a:rPr>
              <a:t>机交流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:blinds dir="vert"/>
      </p:transition>
    </mc:Choice>
    <mc:Fallback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69" name="Picture 90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426720"/>
            <a:ext cx="8176260" cy="4599940"/>
          </a:xfrm>
          <a:prstGeom prst="rect">
            <a:avLst/>
          </a:prstGeom>
          <a:noFill/>
        </p:spPr>
      </p:pic>
      <p:pic>
        <p:nvPicPr>
          <p:cNvPr id="90173" name="Picture 9017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820" y="1538605"/>
            <a:ext cx="998855" cy="2549525"/>
          </a:xfrm>
          <a:prstGeom prst="rect">
            <a:avLst/>
          </a:prstGeom>
          <a:noFill/>
        </p:spPr>
      </p:pic>
      <p:sp>
        <p:nvSpPr>
          <p:cNvPr id="90184" name="Rectangle 90183"/>
          <p:cNvSpPr>
            <a:spLocks/>
          </p:cNvSpPr>
          <p:nvPr/>
        </p:nvSpPr>
        <p:spPr bwMode="auto">
          <a:xfrm>
            <a:off x="5867400" y="1974215"/>
            <a:ext cx="610870" cy="14846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eaLnBrk="0" fontAlgn="base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小活动</a:t>
            </a:r>
            <a:endParaRPr lang="ko-KR" altLang="en-US" sz="3600" b="1" strike="noStrike" cap="none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740" cy="3486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90187" name="Text Box 90186"/>
          <p:cNvSpPr txBox="1">
            <a:spLocks/>
          </p:cNvSpPr>
          <p:nvPr/>
        </p:nvSpPr>
        <p:spPr bwMode="auto">
          <a:xfrm>
            <a:off x="1076960" y="48895"/>
            <a:ext cx="5648325" cy="574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  <p:sp>
        <p:nvSpPr>
          <p:cNvPr id="90188" name="文本框 90187"/>
          <p:cNvSpPr txBox="1">
            <a:spLocks/>
          </p:cNvSpPr>
          <p:nvPr/>
        </p:nvSpPr>
        <p:spPr>
          <a:xfrm>
            <a:off x="4603750" y="1412240"/>
            <a:ext cx="671830" cy="2552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Calibri" charset="0"/>
                <a:ea typeface="宋体" charset="0"/>
              </a:rPr>
              <a:t>一声音锁设定</a:t>
            </a:r>
            <a:endParaRPr lang="ko-KR" altLang="en-US" sz="3200" b="1" strike="noStrike" cap="none" dirty="0" smtClean="0">
              <a:latin typeface="Calibri" charset="0"/>
              <a:ea typeface="宋体" charset="0"/>
            </a:endParaRPr>
          </a:p>
        </p:txBody>
      </p:sp>
      <p:sp>
        <p:nvSpPr>
          <p:cNvPr id="90189" name="文本框 90188"/>
          <p:cNvSpPr txBox="1">
            <a:spLocks/>
          </p:cNvSpPr>
          <p:nvPr/>
        </p:nvSpPr>
        <p:spPr>
          <a:xfrm>
            <a:off x="2980055" y="1341120"/>
            <a:ext cx="671830" cy="324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Calibri" charset="0"/>
                <a:ea typeface="宋体" charset="0"/>
              </a:rPr>
              <a:t>二语言转化文本</a:t>
            </a:r>
            <a:endParaRPr lang="ko-KR" altLang="en-US" sz="3200" b="1" strike="noStrike" cap="none" dirty="0" smtClean="0">
              <a:latin typeface="Calibri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prism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0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0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90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42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0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0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0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0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0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69" grpId="1" animBg="1"/>
      <p:bldP spid="90173" grpId="2" animBg="1"/>
      <p:bldP spid="90184" grpId="3" animBg="1"/>
      <p:bldP spid="15" grpId="0" animBg="1"/>
      <p:bldP spid="90188" grpId="4" animBg="1"/>
      <p:bldP spid="90189" grpId="5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" y="1048385"/>
            <a:ext cx="4154170" cy="861695"/>
          </a:xfrm>
          <a:prstGeom prst="rect">
            <a:avLst/>
          </a:prstGeom>
          <a:noFill/>
        </p:spPr>
      </p:pic>
      <p:sp>
        <p:nvSpPr>
          <p:cNvPr id="134147" name="Text Box 3"/>
          <p:cNvSpPr txBox="1">
            <a:spLocks/>
          </p:cNvSpPr>
          <p:nvPr/>
        </p:nvSpPr>
        <p:spPr bwMode="auto">
          <a:xfrm>
            <a:off x="619760" y="809625"/>
            <a:ext cx="3993515" cy="965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strike="noStrike" cap="none" dirty="0" smtClean="0">
              <a:solidFill>
                <a:srgbClr val="4D4D4D"/>
              </a:solidFill>
              <a:latin typeface="微软雅黑" charset="0"/>
              <a:ea typeface="微软雅黑" charset="0"/>
            </a:endParaRPr>
          </a:p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（一）  语音识别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  <p:pic>
        <p:nvPicPr>
          <p:cNvPr id="134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" y="3487420"/>
            <a:ext cx="3659505" cy="192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6105" cy="34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 Box 4"/>
          <p:cNvSpPr txBox="1">
            <a:spLocks/>
          </p:cNvSpPr>
          <p:nvPr/>
        </p:nvSpPr>
        <p:spPr bwMode="auto">
          <a:xfrm>
            <a:off x="609600" y="2264410"/>
            <a:ext cx="3928745" cy="565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1、</a:t>
            </a: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语音识别系统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  <p:sp>
        <p:nvSpPr>
          <p:cNvPr id="134149" name="Text Box 5"/>
          <p:cNvSpPr txBox="1">
            <a:spLocks/>
          </p:cNvSpPr>
          <p:nvPr/>
        </p:nvSpPr>
        <p:spPr bwMode="auto">
          <a:xfrm>
            <a:off x="610870" y="3107690"/>
            <a:ext cx="3748405" cy="565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numCol="1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000000"/>
                </a:solidFill>
                <a:latin typeface="叶根友毛笔行书2.0版" charset="0"/>
                <a:ea typeface="叶根友毛笔行书2.0版" charset="0"/>
              </a:rPr>
              <a:t>2、</a:t>
            </a:r>
            <a:r>
              <a:rPr lang="en-US" altLang="ko-KR" sz="3200" b="1" strike="noStrike" cap="none" dirty="0" smtClean="0">
                <a:latin typeface="楷体" charset="0"/>
                <a:ea typeface="楷体" charset="0"/>
              </a:rPr>
              <a:t>与机器语言交流</a:t>
            </a:r>
            <a:endParaRPr lang="ko-KR" altLang="en-US" sz="3200" b="1" strike="noStrike" cap="none" dirty="0" smtClean="0">
              <a:latin typeface="楷体" charset="0"/>
              <a:ea typeface="楷体" charset="0"/>
            </a:endParaRPr>
          </a:p>
        </p:txBody>
      </p:sp>
      <p:pic>
        <p:nvPicPr>
          <p:cNvPr id="134152" name="C:/Users/lenovo/AppData/Roaming/JisuOffice/UITemp/4444_3526568/Video/2015款 江淮瑞风S2 车载语音交互系-国语高清.qsv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32" y="1896110"/>
            <a:ext cx="4979035" cy="3182620"/>
          </a:xfrm>
          <a:prstGeom prst="rect">
            <a:avLst/>
          </a:prstGeom>
          <a:noFill/>
        </p:spPr>
      </p:pic>
      <p:sp>
        <p:nvSpPr>
          <p:cNvPr id="134153" name="Text Box 134152"/>
          <p:cNvSpPr txBox="1">
            <a:spLocks/>
          </p:cNvSpPr>
          <p:nvPr/>
        </p:nvSpPr>
        <p:spPr bwMode="auto">
          <a:xfrm>
            <a:off x="1076960" y="48895"/>
            <a:ext cx="5647690" cy="574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:blinds dir="vert"/>
      </p:transition>
    </mc:Choice>
    <mc:Fallback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>
                  <p:stCondLst>
                    <p:cond delay="0"/>
                  </p:stCondLst>
                </p:cTn>
                <p:tgtEl>
                  <p:spTgt spid="13415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69" name="Picture 90168" descr="C:/Users/lenovo/AppData/Roaming/JisuOffice/ETemp/10416_4378808/image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426720"/>
            <a:ext cx="8176895" cy="4600575"/>
          </a:xfrm>
          <a:prstGeom prst="rect">
            <a:avLst/>
          </a:prstGeom>
          <a:noFill/>
        </p:spPr>
      </p:pic>
      <p:pic>
        <p:nvPicPr>
          <p:cNvPr id="90173" name="Picture 90172" descr="C:/Users/lenovo/AppData/Roaming/JisuOffice/ETemp/10416_4378808/image2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820" y="1538605"/>
            <a:ext cx="999490" cy="2550160"/>
          </a:xfrm>
          <a:prstGeom prst="rect">
            <a:avLst/>
          </a:prstGeom>
          <a:noFill/>
        </p:spPr>
      </p:pic>
      <p:sp>
        <p:nvSpPr>
          <p:cNvPr id="90184" name="Rectangle 90183"/>
          <p:cNvSpPr>
            <a:spLocks/>
          </p:cNvSpPr>
          <p:nvPr/>
        </p:nvSpPr>
        <p:spPr bwMode="auto">
          <a:xfrm>
            <a:off x="5867400" y="1974215"/>
            <a:ext cx="611505" cy="14852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2390" tIns="36195" rIns="72390" bIns="36195" anchor="ctr">
            <a:spAutoFit/>
          </a:bodyPr>
          <a:lstStyle/>
          <a:p>
            <a:pPr marL="0" indent="0" algn="l" defTabSz="914400" eaLnBrk="0" fontAlgn="base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rgbClr val="FFFFFF"/>
                </a:solidFill>
                <a:latin typeface="叶根友毛笔行书2.0版" charset="0"/>
                <a:ea typeface="叶根友毛笔行书2.0版" charset="0"/>
              </a:rPr>
              <a:t>小活动</a:t>
            </a:r>
            <a:endParaRPr lang="ko-KR" altLang="en-US" sz="3600" b="1" strike="noStrike" cap="none" dirty="0" smtClean="0">
              <a:solidFill>
                <a:srgbClr val="FFFFFF"/>
              </a:solidFill>
              <a:latin typeface="叶根友毛笔行书2.0版" charset="0"/>
              <a:ea typeface="叶根友毛笔行书2.0版" charset="0"/>
            </a:endParaRPr>
          </a:p>
        </p:txBody>
      </p:sp>
      <p:pic>
        <p:nvPicPr>
          <p:cNvPr id="15" name="Picture 14" descr="C:/Users/lenovo/AppData/Roaming/JisuOffice/ETemp/10416_4378808/image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67640"/>
            <a:ext cx="587375" cy="34925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90187" name="Text Box 90186"/>
          <p:cNvSpPr txBox="1">
            <a:spLocks/>
          </p:cNvSpPr>
          <p:nvPr/>
        </p:nvSpPr>
        <p:spPr bwMode="auto">
          <a:xfrm>
            <a:off x="1076960" y="48895"/>
            <a:ext cx="5648960" cy="5753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1915" tIns="40640" rIns="81915" bIns="406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tx1"/>
                </a:solidFill>
                <a:latin typeface="叶根友毛笔行书2.0版" charset="0"/>
                <a:ea typeface="叶根友毛笔行书2.0版" charset="0"/>
              </a:rPr>
              <a:t>二、声现象在科技中的应用</a:t>
            </a:r>
            <a:endParaRPr lang="ko-KR" altLang="en-US" sz="3200" b="1" strike="noStrike" cap="none" dirty="0" smtClean="0">
              <a:solidFill>
                <a:schemeClr val="tx1"/>
              </a:solidFill>
              <a:latin typeface="叶根友毛笔行书2.0版" charset="0"/>
              <a:ea typeface="叶根友毛笔行书2.0版" charset="0"/>
            </a:endParaRPr>
          </a:p>
        </p:txBody>
      </p:sp>
      <p:sp>
        <p:nvSpPr>
          <p:cNvPr id="90190" name="文本框 90189"/>
          <p:cNvSpPr txBox="1">
            <a:spLocks/>
          </p:cNvSpPr>
          <p:nvPr/>
        </p:nvSpPr>
        <p:spPr>
          <a:xfrm>
            <a:off x="3814497" y="1348105"/>
            <a:ext cx="673261" cy="31121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latin typeface="Calibri" charset="0"/>
                <a:ea typeface="宋体" charset="0"/>
              </a:rPr>
              <a:t>三人机交流操作</a:t>
            </a:r>
            <a:endParaRPr lang="ko-KR" altLang="en-US" sz="3200" b="1" strike="noStrike" cap="none" dirty="0" smtClean="0">
              <a:latin typeface="Calibri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prism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CC3300"/>
      </a:dk2>
      <a:lt2>
        <a:srgbClr val="808080"/>
      </a:lt2>
      <a:accent1>
        <a:srgbClr val="FF6161"/>
      </a:accent1>
      <a:accent2>
        <a:srgbClr val="FFC319"/>
      </a:accent2>
      <a:accent3>
        <a:srgbClr val="FFFFFF"/>
      </a:accent3>
      <a:accent4>
        <a:srgbClr val="000000"/>
      </a:accent4>
      <a:accent5>
        <a:srgbClr val="FFB7B7"/>
      </a:accent5>
      <a:accent6>
        <a:srgbClr val="E7B016"/>
      </a:accent6>
      <a:hlink>
        <a:srgbClr val="A8D02A"/>
      </a:hlink>
      <a:folHlink>
        <a:srgbClr val="5CB1F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FFFFF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6666"/>
        </a:dk2>
        <a:lt2>
          <a:srgbClr val="808080"/>
        </a:lt2>
        <a:accent1>
          <a:srgbClr val="F8A230"/>
        </a:accent1>
        <a:accent2>
          <a:srgbClr val="5CACE2"/>
        </a:accent2>
        <a:accent3>
          <a:srgbClr val="FFFFFF"/>
        </a:accent3>
        <a:accent4>
          <a:srgbClr val="000000"/>
        </a:accent4>
        <a:accent5>
          <a:srgbClr val="FBCEAD"/>
        </a:accent5>
        <a:accent6>
          <a:srgbClr val="539BCD"/>
        </a:accent6>
        <a:hlink>
          <a:srgbClr val="E569A7"/>
        </a:hlink>
        <a:folHlink>
          <a:srgbClr val="95D8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8EEA3A"/>
        </a:accent1>
        <a:accent2>
          <a:srgbClr val="F97B90"/>
        </a:accent2>
        <a:accent3>
          <a:srgbClr val="FFFFFF"/>
        </a:accent3>
        <a:accent4>
          <a:srgbClr val="000000"/>
        </a:accent4>
        <a:accent5>
          <a:srgbClr val="C6F3AE"/>
        </a:accent5>
        <a:accent6>
          <a:srgbClr val="E26F82"/>
        </a:accent6>
        <a:hlink>
          <a:srgbClr val="5DC2F5"/>
        </a:hlink>
        <a:folHlink>
          <a:srgbClr val="FFA4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Pages>16</Pages>
  <Words>273</Words>
  <Characters>0</Characters>
  <Application>Microsoft Office PowerPoint</Application>
  <DocSecurity>0</DocSecurity>
  <PresentationFormat>自定义</PresentationFormat>
  <Lines>0</Lines>
  <Paragraphs>172</Paragraphs>
  <Slides>23</Slides>
  <Notes>21</Notes>
  <HiddenSlides>0</HiddenSlides>
  <MMClips>9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叶根友毛笔行书2.0版</vt:lpstr>
      <vt:lpstr>黑体</vt:lpstr>
      <vt:lpstr>宋体</vt:lpstr>
      <vt:lpstr>Arial</vt:lpstr>
      <vt:lpstr>华文中宋</vt:lpstr>
      <vt:lpstr>楷体</vt:lpstr>
      <vt:lpstr>Calibri</vt:lpstr>
      <vt:lpstr>微软雅黑</vt:lpstr>
      <vt:lpstr>方正康体简体</vt:lpstr>
      <vt:lpstr>Default Design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 Design Inc.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佛教文化PPT-2</dc:title>
  <cp:lastModifiedBy>xt114</cp:lastModifiedBy>
  <cp:revision>15</cp:revision>
  <dcterms:modified xsi:type="dcterms:W3CDTF">2018-05-30T02:15:24Z</dcterms:modified>
</cp:coreProperties>
</file>

<file path=docProps/custom.xml><?xml version="1.0" encoding="utf-8"?>
<prop:Properties xmlns:vt="http://schemas.openxmlformats.org/officeDocument/2006/docPropsVTypes" xmlns:prop="http://schemas.openxmlformats.org/officeDocument/2006/custom-properties">
  <prop:property fmtid="{D5CDD505-2E9C-101B-9397-08002B2CF9AE}" pid="2" name="KSOProductBuildVer">
    <vt:lpwstr>2052-10.1.0.7224</vt:lpwstr>
  </prop:property>
  <prop:property fmtid="{D5CDD505-2E9C-101B-9397-08002B2CF9AE}" pid="3" name="company">
    <vt:lpwstr>100111021000101210101002100010021010010210000012100011121001111210011102</vt:lpwstr>
  </prop:property>
</prop:Properties>
</file>